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25"/>
  </p:notesMasterIdLst>
  <p:sldIdLst>
    <p:sldId id="256" r:id="rId5"/>
    <p:sldId id="275" r:id="rId6"/>
    <p:sldId id="278" r:id="rId7"/>
    <p:sldId id="257" r:id="rId8"/>
    <p:sldId id="286" r:id="rId9"/>
    <p:sldId id="279" r:id="rId10"/>
    <p:sldId id="287" r:id="rId11"/>
    <p:sldId id="27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74" r:id="rId21"/>
    <p:sldId id="282" r:id="rId22"/>
    <p:sldId id="285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cep GEMALMAZ" initials="RG" lastIdx="1" clrIdx="0">
    <p:extLst>
      <p:ext uri="{19B8F6BF-5375-455C-9EA6-DF929625EA0E}">
        <p15:presenceInfo xmlns:p15="http://schemas.microsoft.com/office/powerpoint/2012/main" userId="S::recep.gemalmaz@stu.fbu.edu.tr::6edc2548-c232-4836-bd73-94282432e5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683F75-6590-47B4-9EF6-887F9810DD84}" v="31" dt="2021-05-16T14:04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8"/>
    <p:restoredTop sz="94694"/>
  </p:normalViewPr>
  <p:slideViewPr>
    <p:cSldViewPr snapToGrid="0" snapToObjects="1">
      <p:cViewPr varScale="1">
        <p:scale>
          <a:sx n="86" d="100"/>
          <a:sy n="86" d="100"/>
        </p:scale>
        <p:origin x="59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cep Gemalmaz" userId="3274182535b0e812" providerId="LiveId" clId="{B6683F75-6590-47B4-9EF6-887F9810DD84}"/>
    <pc:docChg chg="undo redo custSel addSld delSld modSld">
      <pc:chgData name="Recep Gemalmaz" userId="3274182535b0e812" providerId="LiveId" clId="{B6683F75-6590-47B4-9EF6-887F9810DD84}" dt="2021-05-17T20:56:35.965" v="2362" actId="20577"/>
      <pc:docMkLst>
        <pc:docMk/>
      </pc:docMkLst>
      <pc:sldChg chg="modSp mod">
        <pc:chgData name="Recep Gemalmaz" userId="3274182535b0e812" providerId="LiveId" clId="{B6683F75-6590-47B4-9EF6-887F9810DD84}" dt="2021-05-16T10:21:50.507" v="42" actId="20577"/>
        <pc:sldMkLst>
          <pc:docMk/>
          <pc:sldMk cId="786896266" sldId="256"/>
        </pc:sldMkLst>
        <pc:spChg chg="mod">
          <ac:chgData name="Recep Gemalmaz" userId="3274182535b0e812" providerId="LiveId" clId="{B6683F75-6590-47B4-9EF6-887F9810DD84}" dt="2021-05-16T10:21:50.507" v="42" actId="20577"/>
          <ac:spMkLst>
            <pc:docMk/>
            <pc:sldMk cId="786896266" sldId="256"/>
            <ac:spMk id="2" creationId="{149FD3F5-3B86-EE4B-9B64-70A8CD87CF55}"/>
          </ac:spMkLst>
        </pc:spChg>
      </pc:sldChg>
      <pc:sldChg chg="addSp delSp modSp mod setBg">
        <pc:chgData name="Recep Gemalmaz" userId="3274182535b0e812" providerId="LiveId" clId="{B6683F75-6590-47B4-9EF6-887F9810DD84}" dt="2021-05-16T11:33:03.763" v="859" actId="20577"/>
        <pc:sldMkLst>
          <pc:docMk/>
          <pc:sldMk cId="149571788" sldId="257"/>
        </pc:sldMkLst>
        <pc:spChg chg="mod">
          <ac:chgData name="Recep Gemalmaz" userId="3274182535b0e812" providerId="LiveId" clId="{B6683F75-6590-47B4-9EF6-887F9810DD84}" dt="2021-05-16T11:00:54.418" v="576" actId="1076"/>
          <ac:spMkLst>
            <pc:docMk/>
            <pc:sldMk cId="149571788" sldId="257"/>
            <ac:spMk id="2" creationId="{7378AA07-1BAD-CF47-84EA-7977C078DFFF}"/>
          </ac:spMkLst>
        </pc:spChg>
        <pc:spChg chg="mod">
          <ac:chgData name="Recep Gemalmaz" userId="3274182535b0e812" providerId="LiveId" clId="{B6683F75-6590-47B4-9EF6-887F9810DD84}" dt="2021-05-16T11:33:03.763" v="859" actId="20577"/>
          <ac:spMkLst>
            <pc:docMk/>
            <pc:sldMk cId="149571788" sldId="257"/>
            <ac:spMk id="3" creationId="{C87F1298-D0BE-4A42-827F-0E615967BAC5}"/>
          </ac:spMkLst>
        </pc:spChg>
        <pc:spChg chg="add del mod">
          <ac:chgData name="Recep Gemalmaz" userId="3274182535b0e812" providerId="LiveId" clId="{B6683F75-6590-47B4-9EF6-887F9810DD84}" dt="2021-05-16T11:25:43.969" v="690" actId="478"/>
          <ac:spMkLst>
            <pc:docMk/>
            <pc:sldMk cId="149571788" sldId="257"/>
            <ac:spMk id="4" creationId="{CF62A011-01B0-46C9-A04D-84B1A9C79749}"/>
          </ac:spMkLst>
        </pc:spChg>
        <pc:spChg chg="add mod">
          <ac:chgData name="Recep Gemalmaz" userId="3274182535b0e812" providerId="LiveId" clId="{B6683F75-6590-47B4-9EF6-887F9810DD84}" dt="2021-05-16T11:26:59.097" v="696" actId="1076"/>
          <ac:spMkLst>
            <pc:docMk/>
            <pc:sldMk cId="149571788" sldId="257"/>
            <ac:spMk id="7" creationId="{0CBBB62F-466E-4C59-AB51-E2BB7FA76E5A}"/>
          </ac:spMkLst>
        </pc:spChg>
        <pc:spChg chg="add del mod">
          <ac:chgData name="Recep Gemalmaz" userId="3274182535b0e812" providerId="LiveId" clId="{B6683F75-6590-47B4-9EF6-887F9810DD84}" dt="2021-05-16T11:25:41.732" v="688" actId="478"/>
          <ac:spMkLst>
            <pc:docMk/>
            <pc:sldMk cId="149571788" sldId="257"/>
            <ac:spMk id="9" creationId="{67648E24-30D3-4F90-9240-C8361D734A53}"/>
          </ac:spMkLst>
        </pc:spChg>
        <pc:spChg chg="add del">
          <ac:chgData name="Recep Gemalmaz" userId="3274182535b0e812" providerId="LiveId" clId="{B6683F75-6590-47B4-9EF6-887F9810DD84}" dt="2021-05-16T11:27:26.514" v="700" actId="478"/>
          <ac:spMkLst>
            <pc:docMk/>
            <pc:sldMk cId="149571788" sldId="257"/>
            <ac:spMk id="10" creationId="{82B7E402-5DC8-4C82-B7F1-6755902022B1}"/>
          </ac:spMkLst>
        </pc:spChg>
        <pc:spChg chg="add del mod">
          <ac:chgData name="Recep Gemalmaz" userId="3274182535b0e812" providerId="LiveId" clId="{B6683F75-6590-47B4-9EF6-887F9810DD84}" dt="2021-05-16T11:27:49.639" v="703" actId="478"/>
          <ac:spMkLst>
            <pc:docMk/>
            <pc:sldMk cId="149571788" sldId="257"/>
            <ac:spMk id="11" creationId="{14EBF294-040C-4C0A-9631-9CADF12F45ED}"/>
          </ac:spMkLst>
        </pc:spChg>
        <pc:spChg chg="add mod">
          <ac:chgData name="Recep Gemalmaz" userId="3274182535b0e812" providerId="LiveId" clId="{B6683F75-6590-47B4-9EF6-887F9810DD84}" dt="2021-05-16T11:27:05.442" v="698" actId="1076"/>
          <ac:spMkLst>
            <pc:docMk/>
            <pc:sldMk cId="149571788" sldId="257"/>
            <ac:spMk id="12" creationId="{3CFE6805-E7FE-41E7-B06E-9DDA0298641A}"/>
          </ac:spMkLst>
        </pc:spChg>
        <pc:spChg chg="del">
          <ac:chgData name="Recep Gemalmaz" userId="3274182535b0e812" providerId="LiveId" clId="{B6683F75-6590-47B4-9EF6-887F9810DD84}" dt="2021-05-16T10:56:42.442" v="307" actId="26606"/>
          <ac:spMkLst>
            <pc:docMk/>
            <pc:sldMk cId="149571788" sldId="257"/>
            <ac:spMk id="16" creationId="{1660E788-AFA9-4A1B-9991-6AA74632A15B}"/>
          </ac:spMkLst>
        </pc:spChg>
        <pc:spChg chg="del">
          <ac:chgData name="Recep Gemalmaz" userId="3274182535b0e812" providerId="LiveId" clId="{B6683F75-6590-47B4-9EF6-887F9810DD84}" dt="2021-05-16T10:56:42.442" v="307" actId="26606"/>
          <ac:spMkLst>
            <pc:docMk/>
            <pc:sldMk cId="149571788" sldId="257"/>
            <ac:spMk id="18" creationId="{867D4867-5BA7-4462-B2F6-A23F4A622AA7}"/>
          </ac:spMkLst>
        </pc:spChg>
        <pc:spChg chg="add">
          <ac:chgData name="Recep Gemalmaz" userId="3274182535b0e812" providerId="LiveId" clId="{B6683F75-6590-47B4-9EF6-887F9810DD84}" dt="2021-05-16T10:56:42.442" v="307" actId="26606"/>
          <ac:spMkLst>
            <pc:docMk/>
            <pc:sldMk cId="149571788" sldId="257"/>
            <ac:spMk id="23" creationId="{3F47E20B-1205-4238-A82B-90EF577F32D8}"/>
          </ac:spMkLst>
        </pc:spChg>
        <pc:spChg chg="add">
          <ac:chgData name="Recep Gemalmaz" userId="3274182535b0e812" providerId="LiveId" clId="{B6683F75-6590-47B4-9EF6-887F9810DD84}" dt="2021-05-16T10:56:42.442" v="307" actId="26606"/>
          <ac:spMkLst>
            <pc:docMk/>
            <pc:sldMk cId="149571788" sldId="257"/>
            <ac:spMk id="25" creationId="{D13567AC-EB9A-47A9-B6EC-B5BDB73B113C}"/>
          </ac:spMkLst>
        </pc:spChg>
        <pc:picChg chg="del">
          <ac:chgData name="Recep Gemalmaz" userId="3274182535b0e812" providerId="LiveId" clId="{B6683F75-6590-47B4-9EF6-887F9810DD84}" dt="2021-05-16T10:43:37.733" v="208" actId="478"/>
          <ac:picMkLst>
            <pc:docMk/>
            <pc:sldMk cId="149571788" sldId="257"/>
            <ac:picMk id="4" creationId="{4FE5BD4B-7E9A-AA4E-A10A-B821BF56062A}"/>
          </ac:picMkLst>
        </pc:picChg>
        <pc:picChg chg="add del mod">
          <ac:chgData name="Recep Gemalmaz" userId="3274182535b0e812" providerId="LiveId" clId="{B6683F75-6590-47B4-9EF6-887F9810DD84}" dt="2021-05-16T10:56:31.034" v="304" actId="478"/>
          <ac:picMkLst>
            <pc:docMk/>
            <pc:sldMk cId="149571788" sldId="257"/>
            <ac:picMk id="6" creationId="{2CFAF145-4262-41FC-8793-E7836E8CAAED}"/>
          </ac:picMkLst>
        </pc:picChg>
        <pc:picChg chg="add mod">
          <ac:chgData name="Recep Gemalmaz" userId="3274182535b0e812" providerId="LiveId" clId="{B6683F75-6590-47B4-9EF6-887F9810DD84}" dt="2021-05-16T11:26:46.333" v="694" actId="962"/>
          <ac:picMkLst>
            <pc:docMk/>
            <pc:sldMk cId="149571788" sldId="257"/>
            <ac:picMk id="6" creationId="{F775D902-436A-4C9A-B2C9-2237FF38429E}"/>
          </ac:picMkLst>
        </pc:picChg>
        <pc:picChg chg="add del mod">
          <ac:chgData name="Recep Gemalmaz" userId="3274182535b0e812" providerId="LiveId" clId="{B6683F75-6590-47B4-9EF6-887F9810DD84}" dt="2021-05-16T11:25:43.043" v="689" actId="478"/>
          <ac:picMkLst>
            <pc:docMk/>
            <pc:sldMk cId="149571788" sldId="257"/>
            <ac:picMk id="8" creationId="{93D014DB-953E-408D-9CCC-A1289D1FDBB0}"/>
          </ac:picMkLst>
        </pc:picChg>
      </pc:sldChg>
      <pc:sldChg chg="modSp del mod">
        <pc:chgData name="Recep Gemalmaz" userId="3274182535b0e812" providerId="LiveId" clId="{B6683F75-6590-47B4-9EF6-887F9810DD84}" dt="2021-05-16T13:31:48.157" v="1935" actId="47"/>
        <pc:sldMkLst>
          <pc:docMk/>
          <pc:sldMk cId="2765981553" sldId="266"/>
        </pc:sldMkLst>
        <pc:spChg chg="mod">
          <ac:chgData name="Recep Gemalmaz" userId="3274182535b0e812" providerId="LiveId" clId="{B6683F75-6590-47B4-9EF6-887F9810DD84}" dt="2021-05-16T12:59:22.578" v="1723" actId="1076"/>
          <ac:spMkLst>
            <pc:docMk/>
            <pc:sldMk cId="2765981553" sldId="266"/>
            <ac:spMk id="45" creationId="{2E42B41B-788F-9D4D-A7C1-49707ADB48B9}"/>
          </ac:spMkLst>
        </pc:spChg>
      </pc:sldChg>
      <pc:sldChg chg="del">
        <pc:chgData name="Recep Gemalmaz" userId="3274182535b0e812" providerId="LiveId" clId="{B6683F75-6590-47B4-9EF6-887F9810DD84}" dt="2021-05-16T13:31:49.359" v="1936" actId="47"/>
        <pc:sldMkLst>
          <pc:docMk/>
          <pc:sldMk cId="3330436219" sldId="268"/>
        </pc:sldMkLst>
      </pc:sldChg>
      <pc:sldChg chg="del">
        <pc:chgData name="Recep Gemalmaz" userId="3274182535b0e812" providerId="LiveId" clId="{B6683F75-6590-47B4-9EF6-887F9810DD84}" dt="2021-05-16T13:31:50.259" v="1937" actId="47"/>
        <pc:sldMkLst>
          <pc:docMk/>
          <pc:sldMk cId="3572155379" sldId="269"/>
        </pc:sldMkLst>
      </pc:sldChg>
      <pc:sldChg chg="del">
        <pc:chgData name="Recep Gemalmaz" userId="3274182535b0e812" providerId="LiveId" clId="{B6683F75-6590-47B4-9EF6-887F9810DD84}" dt="2021-05-16T13:31:50.877" v="1938" actId="47"/>
        <pc:sldMkLst>
          <pc:docMk/>
          <pc:sldMk cId="2802785250" sldId="270"/>
        </pc:sldMkLst>
      </pc:sldChg>
      <pc:sldChg chg="del">
        <pc:chgData name="Recep Gemalmaz" userId="3274182535b0e812" providerId="LiveId" clId="{B6683F75-6590-47B4-9EF6-887F9810DD84}" dt="2021-05-16T13:31:51.503" v="1939" actId="47"/>
        <pc:sldMkLst>
          <pc:docMk/>
          <pc:sldMk cId="3002252156" sldId="271"/>
        </pc:sldMkLst>
      </pc:sldChg>
      <pc:sldChg chg="del">
        <pc:chgData name="Recep Gemalmaz" userId="3274182535b0e812" providerId="LiveId" clId="{B6683F75-6590-47B4-9EF6-887F9810DD84}" dt="2021-05-16T12:06:48.555" v="1476" actId="47"/>
        <pc:sldMkLst>
          <pc:docMk/>
          <pc:sldMk cId="3068669767" sldId="273"/>
        </pc:sldMkLst>
      </pc:sldChg>
      <pc:sldChg chg="addSp delSp modSp mod">
        <pc:chgData name="Recep Gemalmaz" userId="3274182535b0e812" providerId="LiveId" clId="{B6683F75-6590-47B4-9EF6-887F9810DD84}" dt="2021-05-16T13:43:54.753" v="2069" actId="1582"/>
        <pc:sldMkLst>
          <pc:docMk/>
          <pc:sldMk cId="2256924028" sldId="274"/>
        </pc:sldMkLst>
        <pc:spChg chg="mod">
          <ac:chgData name="Recep Gemalmaz" userId="3274182535b0e812" providerId="LiveId" clId="{B6683F75-6590-47B4-9EF6-887F9810DD84}" dt="2021-05-16T13:41:08.736" v="2052" actId="12"/>
          <ac:spMkLst>
            <pc:docMk/>
            <pc:sldMk cId="2256924028" sldId="274"/>
            <ac:spMk id="49" creationId="{F5DE412D-BB9B-404C-AFD8-DC9B9FD60D5C}"/>
          </ac:spMkLst>
        </pc:spChg>
        <pc:spChg chg="del">
          <ac:chgData name="Recep Gemalmaz" userId="3274182535b0e812" providerId="LiveId" clId="{B6683F75-6590-47B4-9EF6-887F9810DD84}" dt="2021-05-16T13:43:35.326" v="2063" actId="478"/>
          <ac:spMkLst>
            <pc:docMk/>
            <pc:sldMk cId="2256924028" sldId="274"/>
            <ac:spMk id="50" creationId="{68C6F975-5826-274A-8A34-8B00A65B7F02}"/>
          </ac:spMkLst>
        </pc:spChg>
        <pc:picChg chg="add del mod">
          <ac:chgData name="Recep Gemalmaz" userId="3274182535b0e812" providerId="LiveId" clId="{B6683F75-6590-47B4-9EF6-887F9810DD84}" dt="2021-05-16T13:42:12.826" v="2059" actId="478"/>
          <ac:picMkLst>
            <pc:docMk/>
            <pc:sldMk cId="2256924028" sldId="274"/>
            <ac:picMk id="3" creationId="{4A14AA83-F935-41F5-8E20-F499E6381B9F}"/>
          </ac:picMkLst>
        </pc:picChg>
        <pc:picChg chg="add mod">
          <ac:chgData name="Recep Gemalmaz" userId="3274182535b0e812" providerId="LiveId" clId="{B6683F75-6590-47B4-9EF6-887F9810DD84}" dt="2021-05-16T13:43:54.753" v="2069" actId="1582"/>
          <ac:picMkLst>
            <pc:docMk/>
            <pc:sldMk cId="2256924028" sldId="274"/>
            <ac:picMk id="5" creationId="{420D253F-14F5-4CE6-B494-B98BEC63C475}"/>
          </ac:picMkLst>
        </pc:picChg>
        <pc:picChg chg="del">
          <ac:chgData name="Recep Gemalmaz" userId="3274182535b0e812" providerId="LiveId" clId="{B6683F75-6590-47B4-9EF6-887F9810DD84}" dt="2021-05-16T13:41:56.457" v="2053" actId="478"/>
          <ac:picMkLst>
            <pc:docMk/>
            <pc:sldMk cId="2256924028" sldId="274"/>
            <ac:picMk id="11" creationId="{8AE44127-CA1E-CB44-B3D8-4340B2F7C41A}"/>
          </ac:picMkLst>
        </pc:picChg>
      </pc:sldChg>
      <pc:sldChg chg="modSp mod">
        <pc:chgData name="Recep Gemalmaz" userId="3274182535b0e812" providerId="LiveId" clId="{B6683F75-6590-47B4-9EF6-887F9810DD84}" dt="2021-05-16T14:04:18.431" v="2350" actId="27636"/>
        <pc:sldMkLst>
          <pc:docMk/>
          <pc:sldMk cId="1238273783" sldId="275"/>
        </pc:sldMkLst>
        <pc:spChg chg="mod">
          <ac:chgData name="Recep Gemalmaz" userId="3274182535b0e812" providerId="LiveId" clId="{B6683F75-6590-47B4-9EF6-887F9810DD84}" dt="2021-05-16T14:04:18.431" v="2350" actId="27636"/>
          <ac:spMkLst>
            <pc:docMk/>
            <pc:sldMk cId="1238273783" sldId="275"/>
            <ac:spMk id="3" creationId="{E481AA34-36F6-2949-A752-065A74FB4E34}"/>
          </ac:spMkLst>
        </pc:spChg>
      </pc:sldChg>
      <pc:sldChg chg="del">
        <pc:chgData name="Recep Gemalmaz" userId="3274182535b0e812" providerId="LiveId" clId="{B6683F75-6590-47B4-9EF6-887F9810DD84}" dt="2021-05-16T10:41:40.032" v="207" actId="47"/>
        <pc:sldMkLst>
          <pc:docMk/>
          <pc:sldMk cId="2276887773" sldId="276"/>
        </pc:sldMkLst>
      </pc:sldChg>
      <pc:sldChg chg="addSp delSp modSp mod">
        <pc:chgData name="Recep Gemalmaz" userId="3274182535b0e812" providerId="LiveId" clId="{B6683F75-6590-47B4-9EF6-887F9810DD84}" dt="2021-05-16T12:20:44.657" v="1713" actId="27636"/>
        <pc:sldMkLst>
          <pc:docMk/>
          <pc:sldMk cId="691402033" sldId="277"/>
        </pc:sldMkLst>
        <pc:spChg chg="mod">
          <ac:chgData name="Recep Gemalmaz" userId="3274182535b0e812" providerId="LiveId" clId="{B6683F75-6590-47B4-9EF6-887F9810DD84}" dt="2021-05-16T12:07:54.707" v="1531" actId="20577"/>
          <ac:spMkLst>
            <pc:docMk/>
            <pc:sldMk cId="691402033" sldId="277"/>
            <ac:spMk id="45" creationId="{2E42B41B-788F-9D4D-A7C1-49707ADB48B9}"/>
          </ac:spMkLst>
        </pc:spChg>
        <pc:spChg chg="mod">
          <ac:chgData name="Recep Gemalmaz" userId="3274182535b0e812" providerId="LiveId" clId="{B6683F75-6590-47B4-9EF6-887F9810DD84}" dt="2021-05-16T12:09:27.086" v="1537" actId="113"/>
          <ac:spMkLst>
            <pc:docMk/>
            <pc:sldMk cId="691402033" sldId="277"/>
            <ac:spMk id="46" creationId="{F1342DA7-7472-F74B-9099-7015A4D8C960}"/>
          </ac:spMkLst>
        </pc:spChg>
        <pc:spChg chg="mod">
          <ac:chgData name="Recep Gemalmaz" userId="3274182535b0e812" providerId="LiveId" clId="{B6683F75-6590-47B4-9EF6-887F9810DD84}" dt="2021-05-16T12:20:44.657" v="1713" actId="27636"/>
          <ac:spMkLst>
            <pc:docMk/>
            <pc:sldMk cId="691402033" sldId="277"/>
            <ac:spMk id="49" creationId="{F5DE412D-BB9B-404C-AFD8-DC9B9FD60D5C}"/>
          </ac:spMkLst>
        </pc:spChg>
        <pc:picChg chg="del">
          <ac:chgData name="Recep Gemalmaz" userId="3274182535b0e812" providerId="LiveId" clId="{B6683F75-6590-47B4-9EF6-887F9810DD84}" dt="2021-05-16T12:09:32.800" v="1538" actId="478"/>
          <ac:picMkLst>
            <pc:docMk/>
            <pc:sldMk cId="691402033" sldId="277"/>
            <ac:picMk id="2" creationId="{4D729E33-1567-7441-8EA0-B354FB3EDA84}"/>
          </ac:picMkLst>
        </pc:picChg>
        <pc:picChg chg="add mod">
          <ac:chgData name="Recep Gemalmaz" userId="3274182535b0e812" providerId="LiveId" clId="{B6683F75-6590-47B4-9EF6-887F9810DD84}" dt="2021-05-16T12:09:45.190" v="1542" actId="962"/>
          <ac:picMkLst>
            <pc:docMk/>
            <pc:sldMk cId="691402033" sldId="277"/>
            <ac:picMk id="4" creationId="{88DA5CB7-7391-499A-814E-724D336BE8AE}"/>
          </ac:picMkLst>
        </pc:picChg>
      </pc:sldChg>
      <pc:sldChg chg="modSp mod">
        <pc:chgData name="Recep Gemalmaz" userId="3274182535b0e812" providerId="LiveId" clId="{B6683F75-6590-47B4-9EF6-887F9810DD84}" dt="2021-05-16T10:31:07.289" v="206" actId="255"/>
        <pc:sldMkLst>
          <pc:docMk/>
          <pc:sldMk cId="2247493767" sldId="278"/>
        </pc:sldMkLst>
        <pc:spChg chg="mod">
          <ac:chgData name="Recep Gemalmaz" userId="3274182535b0e812" providerId="LiveId" clId="{B6683F75-6590-47B4-9EF6-887F9810DD84}" dt="2021-05-16T10:31:07.289" v="206" actId="255"/>
          <ac:spMkLst>
            <pc:docMk/>
            <pc:sldMk cId="2247493767" sldId="278"/>
            <ac:spMk id="49" creationId="{F5DE412D-BB9B-404C-AFD8-DC9B9FD60D5C}"/>
          </ac:spMkLst>
        </pc:spChg>
      </pc:sldChg>
      <pc:sldChg chg="addSp delSp modSp mod">
        <pc:chgData name="Recep Gemalmaz" userId="3274182535b0e812" providerId="LiveId" clId="{B6683F75-6590-47B4-9EF6-887F9810DD84}" dt="2021-05-16T12:05:51.665" v="1474" actId="1440"/>
        <pc:sldMkLst>
          <pc:docMk/>
          <pc:sldMk cId="1176356994" sldId="279"/>
        </pc:sldMkLst>
        <pc:spChg chg="add del mod">
          <ac:chgData name="Recep Gemalmaz" userId="3274182535b0e812" providerId="LiveId" clId="{B6683F75-6590-47B4-9EF6-887F9810DD84}" dt="2021-05-16T11:43:12.960" v="1060" actId="478"/>
          <ac:spMkLst>
            <pc:docMk/>
            <pc:sldMk cId="1176356994" sldId="279"/>
            <ac:spMk id="5" creationId="{52254D2F-94DA-4E98-9B49-35D355FFAFC5}"/>
          </ac:spMkLst>
        </pc:spChg>
        <pc:spChg chg="add del mod">
          <ac:chgData name="Recep Gemalmaz" userId="3274182535b0e812" providerId="LiveId" clId="{B6683F75-6590-47B4-9EF6-887F9810DD84}" dt="2021-05-16T11:43:25.490" v="1068" actId="478"/>
          <ac:spMkLst>
            <pc:docMk/>
            <pc:sldMk cId="1176356994" sldId="279"/>
            <ac:spMk id="7" creationId="{378B63F7-2AB1-4BDC-AC5C-790C619BC86B}"/>
          </ac:spMkLst>
        </pc:spChg>
        <pc:spChg chg="add mod">
          <ac:chgData name="Recep Gemalmaz" userId="3274182535b0e812" providerId="LiveId" clId="{B6683F75-6590-47B4-9EF6-887F9810DD84}" dt="2021-05-16T11:44:04.907" v="1078" actId="1076"/>
          <ac:spMkLst>
            <pc:docMk/>
            <pc:sldMk cId="1176356994" sldId="279"/>
            <ac:spMk id="11" creationId="{480F0481-C198-4377-9AC0-FE233A47CBEE}"/>
          </ac:spMkLst>
        </pc:spChg>
        <pc:spChg chg="add mod">
          <ac:chgData name="Recep Gemalmaz" userId="3274182535b0e812" providerId="LiveId" clId="{B6683F75-6590-47B4-9EF6-887F9810DD84}" dt="2021-05-16T11:44:26.624" v="1086" actId="1076"/>
          <ac:spMkLst>
            <pc:docMk/>
            <pc:sldMk cId="1176356994" sldId="279"/>
            <ac:spMk id="16" creationId="{E407C7F9-73CA-41E6-A735-AC08C602D92D}"/>
          </ac:spMkLst>
        </pc:spChg>
        <pc:spChg chg="mod">
          <ac:chgData name="Recep Gemalmaz" userId="3274182535b0e812" providerId="LiveId" clId="{B6683F75-6590-47B4-9EF6-887F9810DD84}" dt="2021-05-16T11:40:49.553" v="1049" actId="255"/>
          <ac:spMkLst>
            <pc:docMk/>
            <pc:sldMk cId="1176356994" sldId="279"/>
            <ac:spMk id="45" creationId="{2E42B41B-788F-9D4D-A7C1-49707ADB48B9}"/>
          </ac:spMkLst>
        </pc:spChg>
        <pc:spChg chg="mod">
          <ac:chgData name="Recep Gemalmaz" userId="3274182535b0e812" providerId="LiveId" clId="{B6683F75-6590-47B4-9EF6-887F9810DD84}" dt="2021-05-16T11:41:17.379" v="1056" actId="207"/>
          <ac:spMkLst>
            <pc:docMk/>
            <pc:sldMk cId="1176356994" sldId="279"/>
            <ac:spMk id="46" creationId="{F1342DA7-7472-F74B-9099-7015A4D8C960}"/>
          </ac:spMkLst>
        </pc:spChg>
        <pc:spChg chg="mod">
          <ac:chgData name="Recep Gemalmaz" userId="3274182535b0e812" providerId="LiveId" clId="{B6683F75-6590-47B4-9EF6-887F9810DD84}" dt="2021-05-16T11:47:30.941" v="1201" actId="5793"/>
          <ac:spMkLst>
            <pc:docMk/>
            <pc:sldMk cId="1176356994" sldId="279"/>
            <ac:spMk id="49" creationId="{F5DE412D-BB9B-404C-AFD8-DC9B9FD60D5C}"/>
          </ac:spMkLst>
        </pc:spChg>
        <pc:spChg chg="del">
          <ac:chgData name="Recep Gemalmaz" userId="3274182535b0e812" providerId="LiveId" clId="{B6683F75-6590-47B4-9EF6-887F9810DD84}" dt="2021-05-16T11:43:07.583" v="1058" actId="478"/>
          <ac:spMkLst>
            <pc:docMk/>
            <pc:sldMk cId="1176356994" sldId="279"/>
            <ac:spMk id="50" creationId="{68C6F975-5826-274A-8A34-8B00A65B7F02}"/>
          </ac:spMkLst>
        </pc:spChg>
        <pc:picChg chg="add mod">
          <ac:chgData name="Recep Gemalmaz" userId="3274182535b0e812" providerId="LiveId" clId="{B6683F75-6590-47B4-9EF6-887F9810DD84}" dt="2021-05-16T12:05:51.665" v="1474" actId="1440"/>
          <ac:picMkLst>
            <pc:docMk/>
            <pc:sldMk cId="1176356994" sldId="279"/>
            <ac:picMk id="3" creationId="{24BCEDF0-8F3B-410C-AA98-86F04BA0A5B5}"/>
          </ac:picMkLst>
        </pc:picChg>
        <pc:picChg chg="del">
          <ac:chgData name="Recep Gemalmaz" userId="3274182535b0e812" providerId="LiveId" clId="{B6683F75-6590-47B4-9EF6-887F9810DD84}" dt="2021-05-16T11:43:16.475" v="1063" actId="478"/>
          <ac:picMkLst>
            <pc:docMk/>
            <pc:sldMk cId="1176356994" sldId="279"/>
            <ac:picMk id="9" creationId="{78384F27-0B26-374C-A398-9A2E67C0AB7B}"/>
          </ac:picMkLst>
        </pc:picChg>
      </pc:sldChg>
      <pc:sldChg chg="delSp modSp del mod">
        <pc:chgData name="Recep Gemalmaz" userId="3274182535b0e812" providerId="LiveId" clId="{B6683F75-6590-47B4-9EF6-887F9810DD84}" dt="2021-05-16T12:06:32.150" v="1475" actId="2696"/>
        <pc:sldMkLst>
          <pc:docMk/>
          <pc:sldMk cId="218824409" sldId="280"/>
        </pc:sldMkLst>
        <pc:spChg chg="del">
          <ac:chgData name="Recep Gemalmaz" userId="3274182535b0e812" providerId="LiveId" clId="{B6683F75-6590-47B4-9EF6-887F9810DD84}" dt="2021-05-16T11:50:56.353" v="1202" actId="478"/>
          <ac:spMkLst>
            <pc:docMk/>
            <pc:sldMk cId="218824409" sldId="280"/>
            <ac:spMk id="3" creationId="{400D64C3-BD3F-1148-AF3D-CCF97138315F}"/>
          </ac:spMkLst>
        </pc:spChg>
        <pc:spChg chg="mod">
          <ac:chgData name="Recep Gemalmaz" userId="3274182535b0e812" providerId="LiveId" clId="{B6683F75-6590-47B4-9EF6-887F9810DD84}" dt="2021-05-16T11:36:19.033" v="881" actId="1076"/>
          <ac:spMkLst>
            <pc:docMk/>
            <pc:sldMk cId="218824409" sldId="280"/>
            <ac:spMk id="46" creationId="{F1342DA7-7472-F74B-9099-7015A4D8C960}"/>
          </ac:spMkLst>
        </pc:spChg>
        <pc:spChg chg="mod">
          <ac:chgData name="Recep Gemalmaz" userId="3274182535b0e812" providerId="LiveId" clId="{B6683F75-6590-47B4-9EF6-887F9810DD84}" dt="2021-05-16T11:59:16.997" v="1470" actId="27636"/>
          <ac:spMkLst>
            <pc:docMk/>
            <pc:sldMk cId="218824409" sldId="280"/>
            <ac:spMk id="49" creationId="{F5DE412D-BB9B-404C-AFD8-DC9B9FD60D5C}"/>
          </ac:spMkLst>
        </pc:spChg>
      </pc:sldChg>
      <pc:sldChg chg="modSp mod">
        <pc:chgData name="Recep Gemalmaz" userId="3274182535b0e812" providerId="LiveId" clId="{B6683F75-6590-47B4-9EF6-887F9810DD84}" dt="2021-05-16T13:55:33.068" v="2347" actId="20577"/>
        <pc:sldMkLst>
          <pc:docMk/>
          <pc:sldMk cId="3779118619" sldId="282"/>
        </pc:sldMkLst>
        <pc:spChg chg="mod">
          <ac:chgData name="Recep Gemalmaz" userId="3274182535b0e812" providerId="LiveId" clId="{B6683F75-6590-47B4-9EF6-887F9810DD84}" dt="2021-05-16T13:55:33.068" v="2347" actId="20577"/>
          <ac:spMkLst>
            <pc:docMk/>
            <pc:sldMk cId="3779118619" sldId="282"/>
            <ac:spMk id="3" creationId="{E481AA34-36F6-2949-A752-065A74FB4E34}"/>
          </ac:spMkLst>
        </pc:spChg>
      </pc:sldChg>
      <pc:sldChg chg="addSp delSp modSp mod">
        <pc:chgData name="Recep Gemalmaz" userId="3274182535b0e812" providerId="LiveId" clId="{B6683F75-6590-47B4-9EF6-887F9810DD84}" dt="2021-05-17T20:56:35.965" v="2362" actId="20577"/>
        <pc:sldMkLst>
          <pc:docMk/>
          <pc:sldMk cId="3889362148" sldId="285"/>
        </pc:sldMkLst>
        <pc:spChg chg="mod">
          <ac:chgData name="Recep Gemalmaz" userId="3274182535b0e812" providerId="LiveId" clId="{B6683F75-6590-47B4-9EF6-887F9810DD84}" dt="2021-05-17T20:56:35.965" v="2362" actId="20577"/>
          <ac:spMkLst>
            <pc:docMk/>
            <pc:sldMk cId="3889362148" sldId="285"/>
            <ac:spMk id="2" creationId="{BE67E26E-DB67-4544-92E2-4774CF4F75B5}"/>
          </ac:spMkLst>
        </pc:spChg>
        <pc:spChg chg="add del mod">
          <ac:chgData name="Recep Gemalmaz" userId="3274182535b0e812" providerId="LiveId" clId="{B6683F75-6590-47B4-9EF6-887F9810DD84}" dt="2021-05-16T14:04:18.323" v="2349" actId="931"/>
          <ac:spMkLst>
            <pc:docMk/>
            <pc:sldMk cId="3889362148" sldId="285"/>
            <ac:spMk id="4" creationId="{E5545A62-791C-41D3-95F4-F5F44A5F0E4C}"/>
          </ac:spMkLst>
        </pc:spChg>
        <pc:picChg chg="del">
          <ac:chgData name="Recep Gemalmaz" userId="3274182535b0e812" providerId="LiveId" clId="{B6683F75-6590-47B4-9EF6-887F9810DD84}" dt="2021-05-16T14:04:10.700" v="2348" actId="478"/>
          <ac:picMkLst>
            <pc:docMk/>
            <pc:sldMk cId="3889362148" sldId="285"/>
            <ac:picMk id="5" creationId="{8EB503CB-2960-D847-8D99-1B6BFFD8BD65}"/>
          </ac:picMkLst>
        </pc:picChg>
        <pc:picChg chg="add mod">
          <ac:chgData name="Recep Gemalmaz" userId="3274182535b0e812" providerId="LiveId" clId="{B6683F75-6590-47B4-9EF6-887F9810DD84}" dt="2021-05-16T14:04:33.809" v="2360" actId="1076"/>
          <ac:picMkLst>
            <pc:docMk/>
            <pc:sldMk cId="3889362148" sldId="285"/>
            <ac:picMk id="7" creationId="{5695569B-D725-493E-B53A-8215DB7594D5}"/>
          </ac:picMkLst>
        </pc:picChg>
      </pc:sldChg>
      <pc:sldChg chg="addSp delSp modSp add mod setBg">
        <pc:chgData name="Recep Gemalmaz" userId="3274182535b0e812" providerId="LiveId" clId="{B6683F75-6590-47B4-9EF6-887F9810DD84}" dt="2021-05-16T11:40:57.604" v="1051" actId="1076"/>
        <pc:sldMkLst>
          <pc:docMk/>
          <pc:sldMk cId="2427267403" sldId="286"/>
        </pc:sldMkLst>
        <pc:spChg chg="del">
          <ac:chgData name="Recep Gemalmaz" userId="3274182535b0e812" providerId="LiveId" clId="{B6683F75-6590-47B4-9EF6-887F9810DD84}" dt="2021-05-16T11:34:28.477" v="865" actId="478"/>
          <ac:spMkLst>
            <pc:docMk/>
            <pc:sldMk cId="2427267403" sldId="286"/>
            <ac:spMk id="2" creationId="{7378AA07-1BAD-CF47-84EA-7977C078DFFF}"/>
          </ac:spMkLst>
        </pc:spChg>
        <pc:spChg chg="del mod">
          <ac:chgData name="Recep Gemalmaz" userId="3274182535b0e812" providerId="LiveId" clId="{B6683F75-6590-47B4-9EF6-887F9810DD84}" dt="2021-05-16T11:35:23.475" v="867"/>
          <ac:spMkLst>
            <pc:docMk/>
            <pc:sldMk cId="2427267403" sldId="286"/>
            <ac:spMk id="3" creationId="{C87F1298-D0BE-4A42-827F-0E615967BAC5}"/>
          </ac:spMkLst>
        </pc:spChg>
        <pc:spChg chg="add del mod">
          <ac:chgData name="Recep Gemalmaz" userId="3274182535b0e812" providerId="LiveId" clId="{B6683F75-6590-47B4-9EF6-887F9810DD84}" dt="2021-05-16T11:35:39.302" v="874" actId="26606"/>
          <ac:spMkLst>
            <pc:docMk/>
            <pc:sldMk cId="2427267403" sldId="286"/>
            <ac:spMk id="5" creationId="{E2413FB9-5D24-463D-BEDC-1F9ACEC1180F}"/>
          </ac:spMkLst>
        </pc:spChg>
        <pc:spChg chg="del">
          <ac:chgData name="Recep Gemalmaz" userId="3274182535b0e812" providerId="LiveId" clId="{B6683F75-6590-47B4-9EF6-887F9810DD84}" dt="2021-05-16T11:34:25.973" v="862" actId="478"/>
          <ac:spMkLst>
            <pc:docMk/>
            <pc:sldMk cId="2427267403" sldId="286"/>
            <ac:spMk id="7" creationId="{0CBBB62F-466E-4C59-AB51-E2BB7FA76E5A}"/>
          </ac:spMkLst>
        </pc:spChg>
        <pc:spChg chg="del">
          <ac:chgData name="Recep Gemalmaz" userId="3274182535b0e812" providerId="LiveId" clId="{B6683F75-6590-47B4-9EF6-887F9810DD84}" dt="2021-05-16T11:34:25.973" v="862" actId="478"/>
          <ac:spMkLst>
            <pc:docMk/>
            <pc:sldMk cId="2427267403" sldId="286"/>
            <ac:spMk id="12" creationId="{3CFE6805-E7FE-41E7-B06E-9DDA0298641A}"/>
          </ac:spMkLst>
        </pc:spChg>
        <pc:spChg chg="add mod">
          <ac:chgData name="Recep Gemalmaz" userId="3274182535b0e812" providerId="LiveId" clId="{B6683F75-6590-47B4-9EF6-887F9810DD84}" dt="2021-05-16T11:36:53.396" v="938" actId="1076"/>
          <ac:spMkLst>
            <pc:docMk/>
            <pc:sldMk cId="2427267403" sldId="286"/>
            <ac:spMk id="13" creationId="{20BFC590-3AA2-4221-9918-A438D56F4C7B}"/>
          </ac:spMkLst>
        </pc:spChg>
        <pc:spChg chg="add mod">
          <ac:chgData name="Recep Gemalmaz" userId="3274182535b0e812" providerId="LiveId" clId="{B6683F75-6590-47B4-9EF6-887F9810DD84}" dt="2021-05-16T11:39:54.870" v="1045" actId="113"/>
          <ac:spMkLst>
            <pc:docMk/>
            <pc:sldMk cId="2427267403" sldId="286"/>
            <ac:spMk id="14" creationId="{D0AC23EC-4EF5-4AA9-84AE-FD9EB481B8DB}"/>
          </ac:spMkLst>
        </pc:spChg>
        <pc:spChg chg="del">
          <ac:chgData name="Recep Gemalmaz" userId="3274182535b0e812" providerId="LiveId" clId="{B6683F75-6590-47B4-9EF6-887F9810DD84}" dt="2021-05-16T11:35:39.302" v="874" actId="26606"/>
          <ac:spMkLst>
            <pc:docMk/>
            <pc:sldMk cId="2427267403" sldId="286"/>
            <ac:spMk id="23" creationId="{3F47E20B-1205-4238-A82B-90EF577F32D8}"/>
          </ac:spMkLst>
        </pc:spChg>
        <pc:spChg chg="del">
          <ac:chgData name="Recep Gemalmaz" userId="3274182535b0e812" providerId="LiveId" clId="{B6683F75-6590-47B4-9EF6-887F9810DD84}" dt="2021-05-16T11:35:39.302" v="874" actId="26606"/>
          <ac:spMkLst>
            <pc:docMk/>
            <pc:sldMk cId="2427267403" sldId="286"/>
            <ac:spMk id="25" creationId="{D13567AC-EB9A-47A9-B6EC-B5BDB73B113C}"/>
          </ac:spMkLst>
        </pc:spChg>
        <pc:picChg chg="del">
          <ac:chgData name="Recep Gemalmaz" userId="3274182535b0e812" providerId="LiveId" clId="{B6683F75-6590-47B4-9EF6-887F9810DD84}" dt="2021-05-16T11:34:24.254" v="861" actId="478"/>
          <ac:picMkLst>
            <pc:docMk/>
            <pc:sldMk cId="2427267403" sldId="286"/>
            <ac:picMk id="6" creationId="{F775D902-436A-4C9A-B2C9-2237FF38429E}"/>
          </ac:picMkLst>
        </pc:picChg>
        <pc:picChg chg="add mod">
          <ac:chgData name="Recep Gemalmaz" userId="3274182535b0e812" providerId="LiveId" clId="{B6683F75-6590-47B4-9EF6-887F9810DD84}" dt="2021-05-16T11:40:57.604" v="1051" actId="1076"/>
          <ac:picMkLst>
            <pc:docMk/>
            <pc:sldMk cId="2427267403" sldId="286"/>
            <ac:picMk id="9" creationId="{C4E439F8-4988-4BB2-A859-A02C25AD08D5}"/>
          </ac:picMkLst>
        </pc:picChg>
      </pc:sldChg>
      <pc:sldChg chg="addSp delSp modSp add mod">
        <pc:chgData name="Recep Gemalmaz" userId="3274182535b0e812" providerId="LiveId" clId="{B6683F75-6590-47B4-9EF6-887F9810DD84}" dt="2021-05-16T13:49:09.642" v="2168" actId="20577"/>
        <pc:sldMkLst>
          <pc:docMk/>
          <pc:sldMk cId="2030384756" sldId="287"/>
        </pc:sldMkLst>
        <pc:spChg chg="add del mod">
          <ac:chgData name="Recep Gemalmaz" userId="3274182535b0e812" providerId="LiveId" clId="{B6683F75-6590-47B4-9EF6-887F9810DD84}" dt="2021-05-16T11:57:29.638" v="1427" actId="767"/>
          <ac:spMkLst>
            <pc:docMk/>
            <pc:sldMk cId="2030384756" sldId="287"/>
            <ac:spMk id="7" creationId="{8A519081-8F5A-4C11-A305-BF630BA23C43}"/>
          </ac:spMkLst>
        </pc:spChg>
        <pc:spChg chg="del">
          <ac:chgData name="Recep Gemalmaz" userId="3274182535b0e812" providerId="LiveId" clId="{B6683F75-6590-47B4-9EF6-887F9810DD84}" dt="2021-05-16T11:52:17.446" v="1247" actId="478"/>
          <ac:spMkLst>
            <pc:docMk/>
            <pc:sldMk cId="2030384756" sldId="287"/>
            <ac:spMk id="11" creationId="{480F0481-C198-4377-9AC0-FE233A47CBEE}"/>
          </ac:spMkLst>
        </pc:spChg>
        <pc:spChg chg="add mod">
          <ac:chgData name="Recep Gemalmaz" userId="3274182535b0e812" providerId="LiveId" clId="{B6683F75-6590-47B4-9EF6-887F9810DD84}" dt="2021-05-16T11:58:15.412" v="1450" actId="255"/>
          <ac:spMkLst>
            <pc:docMk/>
            <pc:sldMk cId="2030384756" sldId="287"/>
            <ac:spMk id="15" creationId="{8C183020-9023-4D81-AE65-1E19620F2E58}"/>
          </ac:spMkLst>
        </pc:spChg>
        <pc:spChg chg="del">
          <ac:chgData name="Recep Gemalmaz" userId="3274182535b0e812" providerId="LiveId" clId="{B6683F75-6590-47B4-9EF6-887F9810DD84}" dt="2021-05-16T11:52:20.379" v="1248" actId="478"/>
          <ac:spMkLst>
            <pc:docMk/>
            <pc:sldMk cId="2030384756" sldId="287"/>
            <ac:spMk id="16" creationId="{E407C7F9-73CA-41E6-A735-AC08C602D92D}"/>
          </ac:spMkLst>
        </pc:spChg>
        <pc:spChg chg="add mod">
          <ac:chgData name="Recep Gemalmaz" userId="3274182535b0e812" providerId="LiveId" clId="{B6683F75-6590-47B4-9EF6-887F9810DD84}" dt="2021-05-16T11:58:29.704" v="1468" actId="20577"/>
          <ac:spMkLst>
            <pc:docMk/>
            <pc:sldMk cId="2030384756" sldId="287"/>
            <ac:spMk id="17" creationId="{FA6F5804-17A4-4D97-89F9-6C930D43DFF9}"/>
          </ac:spMkLst>
        </pc:spChg>
        <pc:spChg chg="mod">
          <ac:chgData name="Recep Gemalmaz" userId="3274182535b0e812" providerId="LiveId" clId="{B6683F75-6590-47B4-9EF6-887F9810DD84}" dt="2021-05-16T11:52:11.060" v="1245" actId="20577"/>
          <ac:spMkLst>
            <pc:docMk/>
            <pc:sldMk cId="2030384756" sldId="287"/>
            <ac:spMk id="46" creationId="{F1342DA7-7472-F74B-9099-7015A4D8C960}"/>
          </ac:spMkLst>
        </pc:spChg>
        <pc:spChg chg="mod">
          <ac:chgData name="Recep Gemalmaz" userId="3274182535b0e812" providerId="LiveId" clId="{B6683F75-6590-47B4-9EF6-887F9810DD84}" dt="2021-05-16T13:49:09.642" v="2168" actId="20577"/>
          <ac:spMkLst>
            <pc:docMk/>
            <pc:sldMk cId="2030384756" sldId="287"/>
            <ac:spMk id="49" creationId="{F5DE412D-BB9B-404C-AFD8-DC9B9FD60D5C}"/>
          </ac:spMkLst>
        </pc:spChg>
        <pc:picChg chg="del">
          <ac:chgData name="Recep Gemalmaz" userId="3274182535b0e812" providerId="LiveId" clId="{B6683F75-6590-47B4-9EF6-887F9810DD84}" dt="2021-05-16T11:52:14.831" v="1246" actId="478"/>
          <ac:picMkLst>
            <pc:docMk/>
            <pc:sldMk cId="2030384756" sldId="287"/>
            <ac:picMk id="3" creationId="{24BCEDF0-8F3B-410C-AA98-86F04BA0A5B5}"/>
          </ac:picMkLst>
        </pc:picChg>
        <pc:picChg chg="add mod">
          <ac:chgData name="Recep Gemalmaz" userId="3274182535b0e812" providerId="LiveId" clId="{B6683F75-6590-47B4-9EF6-887F9810DD84}" dt="2021-05-16T12:19:03.223" v="1672" actId="1582"/>
          <ac:picMkLst>
            <pc:docMk/>
            <pc:sldMk cId="2030384756" sldId="287"/>
            <ac:picMk id="4" creationId="{082569F7-1189-4C13-94B3-B63DFB8168DD}"/>
          </ac:picMkLst>
        </pc:picChg>
        <pc:picChg chg="add mod">
          <ac:chgData name="Recep Gemalmaz" userId="3274182535b0e812" providerId="LiveId" clId="{B6683F75-6590-47B4-9EF6-887F9810DD84}" dt="2021-05-16T12:18:55.398" v="1669" actId="1582"/>
          <ac:picMkLst>
            <pc:docMk/>
            <pc:sldMk cId="2030384756" sldId="287"/>
            <ac:picMk id="6" creationId="{1917742C-E4D1-4E37-B987-985C0931E41E}"/>
          </ac:picMkLst>
        </pc:picChg>
      </pc:sldChg>
      <pc:sldChg chg="addSp delSp modSp add mod">
        <pc:chgData name="Recep Gemalmaz" userId="3274182535b0e812" providerId="LiveId" clId="{B6683F75-6590-47B4-9EF6-887F9810DD84}" dt="2021-05-16T13:40:41.826" v="2042" actId="20577"/>
        <pc:sldMkLst>
          <pc:docMk/>
          <pc:sldMk cId="4267642170" sldId="288"/>
        </pc:sldMkLst>
        <pc:spChg chg="add del mod">
          <ac:chgData name="Recep Gemalmaz" userId="3274182535b0e812" providerId="LiveId" clId="{B6683F75-6590-47B4-9EF6-887F9810DD84}" dt="2021-05-16T12:17:57.998" v="1659" actId="478"/>
          <ac:spMkLst>
            <pc:docMk/>
            <pc:sldMk cId="4267642170" sldId="288"/>
            <ac:spMk id="6" creationId="{5FF4D00F-3E11-405D-90C0-0AEA7F0EF2C7}"/>
          </ac:spMkLst>
        </pc:spChg>
        <pc:spChg chg="mod">
          <ac:chgData name="Recep Gemalmaz" userId="3274182535b0e812" providerId="LiveId" clId="{B6683F75-6590-47B4-9EF6-887F9810DD84}" dt="2021-05-16T13:40:41.826" v="2042" actId="20577"/>
          <ac:spMkLst>
            <pc:docMk/>
            <pc:sldMk cId="4267642170" sldId="288"/>
            <ac:spMk id="49" creationId="{F5DE412D-BB9B-404C-AFD8-DC9B9FD60D5C}"/>
          </ac:spMkLst>
        </pc:spChg>
        <pc:spChg chg="del">
          <ac:chgData name="Recep Gemalmaz" userId="3274182535b0e812" providerId="LiveId" clId="{B6683F75-6590-47B4-9EF6-887F9810DD84}" dt="2021-05-16T12:17:54.189" v="1658" actId="478"/>
          <ac:spMkLst>
            <pc:docMk/>
            <pc:sldMk cId="4267642170" sldId="288"/>
            <ac:spMk id="50" creationId="{68C6F975-5826-274A-8A34-8B00A65B7F02}"/>
          </ac:spMkLst>
        </pc:spChg>
        <pc:picChg chg="add mod">
          <ac:chgData name="Recep Gemalmaz" userId="3274182535b0e812" providerId="LiveId" clId="{B6683F75-6590-47B4-9EF6-887F9810DD84}" dt="2021-05-16T12:18:42.215" v="1667" actId="1582"/>
          <ac:picMkLst>
            <pc:docMk/>
            <pc:sldMk cId="4267642170" sldId="288"/>
            <ac:picMk id="3" creationId="{C29F0424-B85C-43DB-B8D1-FC9215585AEA}"/>
          </ac:picMkLst>
        </pc:picChg>
        <pc:picChg chg="del">
          <ac:chgData name="Recep Gemalmaz" userId="3274182535b0e812" providerId="LiveId" clId="{B6683F75-6590-47B4-9EF6-887F9810DD84}" dt="2021-05-16T12:13:06.284" v="1646" actId="478"/>
          <ac:picMkLst>
            <pc:docMk/>
            <pc:sldMk cId="4267642170" sldId="288"/>
            <ac:picMk id="4" creationId="{88DA5CB7-7391-499A-814E-724D336BE8AE}"/>
          </ac:picMkLst>
        </pc:picChg>
      </pc:sldChg>
      <pc:sldChg chg="addSp delSp modSp add mod">
        <pc:chgData name="Recep Gemalmaz" userId="3274182535b0e812" providerId="LiveId" clId="{B6683F75-6590-47B4-9EF6-887F9810DD84}" dt="2021-05-16T13:03:30.346" v="1767" actId="20577"/>
        <pc:sldMkLst>
          <pc:docMk/>
          <pc:sldMk cId="1792733664" sldId="289"/>
        </pc:sldMkLst>
        <pc:spChg chg="mod">
          <ac:chgData name="Recep Gemalmaz" userId="3274182535b0e812" providerId="LiveId" clId="{B6683F75-6590-47B4-9EF6-887F9810DD84}" dt="2021-05-16T13:03:30.346" v="1767" actId="20577"/>
          <ac:spMkLst>
            <pc:docMk/>
            <pc:sldMk cId="1792733664" sldId="289"/>
            <ac:spMk id="49" creationId="{F5DE412D-BB9B-404C-AFD8-DC9B9FD60D5C}"/>
          </ac:spMkLst>
        </pc:spChg>
        <pc:picChg chg="del">
          <ac:chgData name="Recep Gemalmaz" userId="3274182535b0e812" providerId="LiveId" clId="{B6683F75-6590-47B4-9EF6-887F9810DD84}" dt="2021-05-16T12:21:26.253" v="1716" actId="478"/>
          <ac:picMkLst>
            <pc:docMk/>
            <pc:sldMk cId="1792733664" sldId="289"/>
            <ac:picMk id="3" creationId="{C29F0424-B85C-43DB-B8D1-FC9215585AEA}"/>
          </ac:picMkLst>
        </pc:picChg>
        <pc:picChg chg="add mod">
          <ac:chgData name="Recep Gemalmaz" userId="3274182535b0e812" providerId="LiveId" clId="{B6683F75-6590-47B4-9EF6-887F9810DD84}" dt="2021-05-16T12:22:01.159" v="1722" actId="1582"/>
          <ac:picMkLst>
            <pc:docMk/>
            <pc:sldMk cId="1792733664" sldId="289"/>
            <ac:picMk id="4" creationId="{3BBFA790-1C67-4C16-987C-A1FAC8B3D1AB}"/>
          </ac:picMkLst>
        </pc:picChg>
      </pc:sldChg>
      <pc:sldChg chg="add del">
        <pc:chgData name="Recep Gemalmaz" userId="3274182535b0e812" providerId="LiveId" clId="{B6683F75-6590-47B4-9EF6-887F9810DD84}" dt="2021-05-16T12:21:14.319" v="1714" actId="47"/>
        <pc:sldMkLst>
          <pc:docMk/>
          <pc:sldMk cId="3491358322" sldId="289"/>
        </pc:sldMkLst>
      </pc:sldChg>
      <pc:sldChg chg="addSp delSp modSp add mod">
        <pc:chgData name="Recep Gemalmaz" userId="3274182535b0e812" providerId="LiveId" clId="{B6683F75-6590-47B4-9EF6-887F9810DD84}" dt="2021-05-16T13:37:22.724" v="1981" actId="14100"/>
        <pc:sldMkLst>
          <pc:docMk/>
          <pc:sldMk cId="457872596" sldId="290"/>
        </pc:sldMkLst>
        <pc:spChg chg="mod">
          <ac:chgData name="Recep Gemalmaz" userId="3274182535b0e812" providerId="LiveId" clId="{B6683F75-6590-47B4-9EF6-887F9810DD84}" dt="2021-05-16T13:03:53.687" v="1769" actId="1076"/>
          <ac:spMkLst>
            <pc:docMk/>
            <pc:sldMk cId="457872596" sldId="290"/>
            <ac:spMk id="45" creationId="{2E42B41B-788F-9D4D-A7C1-49707ADB48B9}"/>
          </ac:spMkLst>
        </pc:spChg>
        <pc:spChg chg="mod">
          <ac:chgData name="Recep Gemalmaz" userId="3274182535b0e812" providerId="LiveId" clId="{B6683F75-6590-47B4-9EF6-887F9810DD84}" dt="2021-05-16T13:03:53.687" v="1769" actId="1076"/>
          <ac:spMkLst>
            <pc:docMk/>
            <pc:sldMk cId="457872596" sldId="290"/>
            <ac:spMk id="46" creationId="{F1342DA7-7472-F74B-9099-7015A4D8C960}"/>
          </ac:spMkLst>
        </pc:spChg>
        <pc:spChg chg="mod">
          <ac:chgData name="Recep Gemalmaz" userId="3274182535b0e812" providerId="LiveId" clId="{B6683F75-6590-47B4-9EF6-887F9810DD84}" dt="2021-05-16T13:12:50.852" v="1889" actId="20577"/>
          <ac:spMkLst>
            <pc:docMk/>
            <pc:sldMk cId="457872596" sldId="290"/>
            <ac:spMk id="49" creationId="{F5DE412D-BB9B-404C-AFD8-DC9B9FD60D5C}"/>
          </ac:spMkLst>
        </pc:spChg>
        <pc:picChg chg="add mod">
          <ac:chgData name="Recep Gemalmaz" userId="3274182535b0e812" providerId="LiveId" clId="{B6683F75-6590-47B4-9EF6-887F9810DD84}" dt="2021-05-16T13:36:20.192" v="1957" actId="1076"/>
          <ac:picMkLst>
            <pc:docMk/>
            <pc:sldMk cId="457872596" sldId="290"/>
            <ac:picMk id="3" creationId="{7B843779-A045-4721-923C-57E6BB8C4EC7}"/>
          </ac:picMkLst>
        </pc:picChg>
        <pc:picChg chg="del mod">
          <ac:chgData name="Recep Gemalmaz" userId="3274182535b0e812" providerId="LiveId" clId="{B6683F75-6590-47B4-9EF6-887F9810DD84}" dt="2021-05-16T13:08:44.632" v="1772" actId="478"/>
          <ac:picMkLst>
            <pc:docMk/>
            <pc:sldMk cId="457872596" sldId="290"/>
            <ac:picMk id="4" creationId="{3BBFA790-1C67-4C16-987C-A1FAC8B3D1AB}"/>
          </ac:picMkLst>
        </pc:picChg>
        <pc:picChg chg="add mod">
          <ac:chgData name="Recep Gemalmaz" userId="3274182535b0e812" providerId="LiveId" clId="{B6683F75-6590-47B4-9EF6-887F9810DD84}" dt="2021-05-16T13:37:17.981" v="1979" actId="14100"/>
          <ac:picMkLst>
            <pc:docMk/>
            <pc:sldMk cId="457872596" sldId="290"/>
            <ac:picMk id="6" creationId="{B1BC257D-5E02-420C-A460-23DF0B3B052F}"/>
          </ac:picMkLst>
        </pc:picChg>
        <pc:picChg chg="add mod">
          <ac:chgData name="Recep Gemalmaz" userId="3274182535b0e812" providerId="LiveId" clId="{B6683F75-6590-47B4-9EF6-887F9810DD84}" dt="2021-05-16T13:37:22.724" v="1981" actId="14100"/>
          <ac:picMkLst>
            <pc:docMk/>
            <pc:sldMk cId="457872596" sldId="290"/>
            <ac:picMk id="9" creationId="{446CB450-BB5A-41D6-8611-54F92287100D}"/>
          </ac:picMkLst>
        </pc:picChg>
      </pc:sldChg>
      <pc:sldChg chg="addSp delSp modSp add mod">
        <pc:chgData name="Recep Gemalmaz" userId="3274182535b0e812" providerId="LiveId" clId="{B6683F75-6590-47B4-9EF6-887F9810DD84}" dt="2021-05-16T13:14:19.872" v="1901" actId="1076"/>
        <pc:sldMkLst>
          <pc:docMk/>
          <pc:sldMk cId="33690679" sldId="291"/>
        </pc:sldMkLst>
        <pc:spChg chg="mod">
          <ac:chgData name="Recep Gemalmaz" userId="3274182535b0e812" providerId="LiveId" clId="{B6683F75-6590-47B4-9EF6-887F9810DD84}" dt="2021-05-16T13:12:58.187" v="1892" actId="27636"/>
          <ac:spMkLst>
            <pc:docMk/>
            <pc:sldMk cId="33690679" sldId="291"/>
            <ac:spMk id="49" creationId="{F5DE412D-BB9B-404C-AFD8-DC9B9FD60D5C}"/>
          </ac:spMkLst>
        </pc:spChg>
        <pc:picChg chg="del">
          <ac:chgData name="Recep Gemalmaz" userId="3274182535b0e812" providerId="LiveId" clId="{B6683F75-6590-47B4-9EF6-887F9810DD84}" dt="2021-05-16T13:14:02.034" v="1895" actId="478"/>
          <ac:picMkLst>
            <pc:docMk/>
            <pc:sldMk cId="33690679" sldId="291"/>
            <ac:picMk id="3" creationId="{7B843779-A045-4721-923C-57E6BB8C4EC7}"/>
          </ac:picMkLst>
        </pc:picChg>
        <pc:picChg chg="add mod">
          <ac:chgData name="Recep Gemalmaz" userId="3274182535b0e812" providerId="LiveId" clId="{B6683F75-6590-47B4-9EF6-887F9810DD84}" dt="2021-05-16T13:14:19.872" v="1901" actId="1076"/>
          <ac:picMkLst>
            <pc:docMk/>
            <pc:sldMk cId="33690679" sldId="291"/>
            <ac:picMk id="4" creationId="{F0C1D59B-95A0-439D-B666-180D15CCE257}"/>
          </ac:picMkLst>
        </pc:picChg>
      </pc:sldChg>
      <pc:sldChg chg="add del">
        <pc:chgData name="Recep Gemalmaz" userId="3274182535b0e812" providerId="LiveId" clId="{B6683F75-6590-47B4-9EF6-887F9810DD84}" dt="2021-05-16T13:03:50.016" v="1768" actId="47"/>
        <pc:sldMkLst>
          <pc:docMk/>
          <pc:sldMk cId="638660596" sldId="291"/>
        </pc:sldMkLst>
      </pc:sldChg>
      <pc:sldChg chg="addSp delSp modSp add mod">
        <pc:chgData name="Recep Gemalmaz" userId="3274182535b0e812" providerId="LiveId" clId="{B6683F75-6590-47B4-9EF6-887F9810DD84}" dt="2021-05-16T13:27:51.698" v="1930" actId="1582"/>
        <pc:sldMkLst>
          <pc:docMk/>
          <pc:sldMk cId="2674322821" sldId="292"/>
        </pc:sldMkLst>
        <pc:picChg chg="add mod">
          <ac:chgData name="Recep Gemalmaz" userId="3274182535b0e812" providerId="LiveId" clId="{B6683F75-6590-47B4-9EF6-887F9810DD84}" dt="2021-05-16T13:27:51.698" v="1930" actId="1582"/>
          <ac:picMkLst>
            <pc:docMk/>
            <pc:sldMk cId="2674322821" sldId="292"/>
            <ac:picMk id="3" creationId="{1175075E-ADF8-4D27-866D-F07465D90073}"/>
          </ac:picMkLst>
        </pc:picChg>
        <pc:picChg chg="del">
          <ac:chgData name="Recep Gemalmaz" userId="3274182535b0e812" providerId="LiveId" clId="{B6683F75-6590-47B4-9EF6-887F9810DD84}" dt="2021-05-16T13:16:14.373" v="1903" actId="478"/>
          <ac:picMkLst>
            <pc:docMk/>
            <pc:sldMk cId="2674322821" sldId="292"/>
            <ac:picMk id="4" creationId="{F0C1D59B-95A0-439D-B666-180D15CCE257}"/>
          </ac:picMkLst>
        </pc:picChg>
      </pc:sldChg>
      <pc:sldChg chg="addSp delSp modSp add mod">
        <pc:chgData name="Recep Gemalmaz" userId="3274182535b0e812" providerId="LiveId" clId="{B6683F75-6590-47B4-9EF6-887F9810DD84}" dt="2021-05-16T13:28:14.575" v="1932" actId="1582"/>
        <pc:sldMkLst>
          <pc:docMk/>
          <pc:sldMk cId="4276152084" sldId="293"/>
        </pc:sldMkLst>
        <pc:picChg chg="del">
          <ac:chgData name="Recep Gemalmaz" userId="3274182535b0e812" providerId="LiveId" clId="{B6683F75-6590-47B4-9EF6-887F9810DD84}" dt="2021-05-16T13:26:28.118" v="1916" actId="478"/>
          <ac:picMkLst>
            <pc:docMk/>
            <pc:sldMk cId="4276152084" sldId="293"/>
            <ac:picMk id="3" creationId="{1175075E-ADF8-4D27-866D-F07465D90073}"/>
          </ac:picMkLst>
        </pc:picChg>
        <pc:picChg chg="add mod">
          <ac:chgData name="Recep Gemalmaz" userId="3274182535b0e812" providerId="LiveId" clId="{B6683F75-6590-47B4-9EF6-887F9810DD84}" dt="2021-05-16T13:28:14.575" v="1932" actId="1582"/>
          <ac:picMkLst>
            <pc:docMk/>
            <pc:sldMk cId="4276152084" sldId="293"/>
            <ac:picMk id="4" creationId="{60C5D46D-EB91-4DA3-A610-7FADA657B699}"/>
          </ac:picMkLst>
        </pc:picChg>
      </pc:sldChg>
      <pc:sldChg chg="addSp delSp modSp add mod">
        <pc:chgData name="Recep Gemalmaz" userId="3274182535b0e812" providerId="LiveId" clId="{B6683F75-6590-47B4-9EF6-887F9810DD84}" dt="2021-05-16T13:28:21.817" v="1934" actId="208"/>
        <pc:sldMkLst>
          <pc:docMk/>
          <pc:sldMk cId="1782795714" sldId="294"/>
        </pc:sldMkLst>
        <pc:picChg chg="add mod">
          <ac:chgData name="Recep Gemalmaz" userId="3274182535b0e812" providerId="LiveId" clId="{B6683F75-6590-47B4-9EF6-887F9810DD84}" dt="2021-05-16T13:28:21.817" v="1934" actId="208"/>
          <ac:picMkLst>
            <pc:docMk/>
            <pc:sldMk cId="1782795714" sldId="294"/>
            <ac:picMk id="3" creationId="{DCBA012B-F16D-414A-B0A3-51749AD9DFE6}"/>
          </ac:picMkLst>
        </pc:picChg>
        <pc:picChg chg="del">
          <ac:chgData name="Recep Gemalmaz" userId="3274182535b0e812" providerId="LiveId" clId="{B6683F75-6590-47B4-9EF6-887F9810DD84}" dt="2021-05-16T13:26:45.288" v="1922" actId="478"/>
          <ac:picMkLst>
            <pc:docMk/>
            <pc:sldMk cId="1782795714" sldId="294"/>
            <ac:picMk id="4" creationId="{60C5D46D-EB91-4DA3-A610-7FADA657B699}"/>
          </ac:picMkLst>
        </pc:picChg>
      </pc:sldChg>
      <pc:sldChg chg="addSp delSp modSp add mod">
        <pc:chgData name="Recep Gemalmaz" userId="3274182535b0e812" providerId="LiveId" clId="{B6683F75-6590-47B4-9EF6-887F9810DD84}" dt="2021-05-16T13:35:39.942" v="1956" actId="1076"/>
        <pc:sldMkLst>
          <pc:docMk/>
          <pc:sldMk cId="1299471352" sldId="295"/>
        </pc:sldMkLst>
        <pc:picChg chg="del">
          <ac:chgData name="Recep Gemalmaz" userId="3274182535b0e812" providerId="LiveId" clId="{B6683F75-6590-47B4-9EF6-887F9810DD84}" dt="2021-05-16T13:33:02.198" v="1942" actId="478"/>
          <ac:picMkLst>
            <pc:docMk/>
            <pc:sldMk cId="1299471352" sldId="295"/>
            <ac:picMk id="3" creationId="{DCBA012B-F16D-414A-B0A3-51749AD9DFE6}"/>
          </ac:picMkLst>
        </pc:picChg>
        <pc:picChg chg="add del mod">
          <ac:chgData name="Recep Gemalmaz" userId="3274182535b0e812" providerId="LiveId" clId="{B6683F75-6590-47B4-9EF6-887F9810DD84}" dt="2021-05-16T13:35:31.819" v="1952" actId="478"/>
          <ac:picMkLst>
            <pc:docMk/>
            <pc:sldMk cId="1299471352" sldId="295"/>
            <ac:picMk id="4" creationId="{3F79DD5C-D080-4A80-9D50-379CA12C39C7}"/>
          </ac:picMkLst>
        </pc:picChg>
        <pc:picChg chg="add mod">
          <ac:chgData name="Recep Gemalmaz" userId="3274182535b0e812" providerId="LiveId" clId="{B6683F75-6590-47B4-9EF6-887F9810DD84}" dt="2021-05-16T13:35:39.942" v="1956" actId="1076"/>
          <ac:picMkLst>
            <pc:docMk/>
            <pc:sldMk cId="1299471352" sldId="295"/>
            <ac:picMk id="6" creationId="{28FCE7EB-1307-41A6-A879-DD9C6E3784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8C7B-EE08-8845-ABFF-E381726D32A7}" type="datetimeFigureOut">
              <a:rPr lang="tr-TR" smtClean="0"/>
              <a:t>17.05.2021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D765B-A9BC-A74E-A44E-BD44D42624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198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765B-A9BC-A74E-A44E-BD44D42624C6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52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devre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DE9BA3E9-AB3F-A048-BCC8-9388FD13F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scene3d>
            <a:camera prst="perspectiveFront" fov="5400000"/>
            <a:lightRig rig="threePt" dir="t">
              <a:rot lat="0" lon="0" rev="19200000"/>
            </a:lightRig>
          </a:scene3d>
          <a:sp3d extrusionH="25400" prstMaterial="powder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49FD3F5-3B86-EE4B-9B64-70A8CD87C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859613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tr-TR" b="1" dirty="0">
                <a:solidFill>
                  <a:schemeClr val="tx1"/>
                </a:solidFill>
              </a:rPr>
              <a:t>RISC-v TABANLI İŞLEMCİ TASARIMI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E21CE54-F526-D64D-BCBB-C0E77A6B2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403841"/>
            <a:ext cx="6801612" cy="814079"/>
          </a:xfrm>
        </p:spPr>
        <p:txBody>
          <a:bodyPr>
            <a:normAutofit/>
          </a:bodyPr>
          <a:lstStyle/>
          <a:p>
            <a:endParaRPr lang="tr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96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instruction_decoder</a:t>
            </a:r>
            <a:r>
              <a:rPr lang="tr-TR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Tasarım Gereksinimleri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Bu modülde giriş olarak 32 bitlik </a:t>
            </a:r>
            <a:r>
              <a:rPr lang="tr-TR" sz="1600" b="1" dirty="0" err="1"/>
              <a:t>instruction</a:t>
            </a:r>
            <a:r>
              <a:rPr lang="tr-TR" sz="1600" b="1" dirty="0"/>
              <a:t> </a:t>
            </a:r>
            <a:r>
              <a:rPr lang="tr-TR" sz="1600" b="1" dirty="0" err="1"/>
              <a:t>word’u</a:t>
            </a:r>
            <a:r>
              <a:rPr lang="tr-TR" sz="1600" b="1" dirty="0"/>
              <a:t> alınmaktadır.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Çıkışta ise </a:t>
            </a:r>
            <a:r>
              <a:rPr lang="tr-TR" sz="1600" b="1" dirty="0" err="1"/>
              <a:t>instruction’un</a:t>
            </a:r>
            <a:r>
              <a:rPr lang="tr-TR" sz="1600" b="1" dirty="0"/>
              <a:t> </a:t>
            </a:r>
            <a:r>
              <a:rPr lang="tr-TR" sz="1600" b="1" dirty="0" err="1"/>
              <a:t>parse</a:t>
            </a:r>
            <a:r>
              <a:rPr lang="tr-TR" sz="1600" b="1" dirty="0"/>
              <a:t> edilmiş hali, yani </a:t>
            </a:r>
            <a:r>
              <a:rPr lang="tr-TR" sz="1600" b="1" dirty="0" err="1"/>
              <a:t>decode</a:t>
            </a:r>
            <a:r>
              <a:rPr lang="tr-TR" sz="1600" b="1" dirty="0"/>
              <a:t> edilmiş hali çıkış olarak verilmektedir.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 err="1"/>
              <a:t>Opcode</a:t>
            </a:r>
            <a:r>
              <a:rPr lang="tr-TR" sz="1600" b="1" dirty="0"/>
              <a:t>, </a:t>
            </a:r>
            <a:r>
              <a:rPr lang="tr-TR" sz="1600" b="1" dirty="0" err="1"/>
              <a:t>instruction’un</a:t>
            </a:r>
            <a:r>
              <a:rPr lang="tr-TR" sz="1600" b="1" dirty="0"/>
              <a:t> ilk 7 bitini yani [6:0]’ı temsil etmekte.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Func3, </a:t>
            </a:r>
            <a:r>
              <a:rPr lang="tr-TR" sz="1600" b="1" dirty="0" err="1"/>
              <a:t>instruction’un</a:t>
            </a:r>
            <a:r>
              <a:rPr lang="tr-TR" sz="1600" b="1" dirty="0"/>
              <a:t> 14-12 bitleri arasını [14:12].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Func7, </a:t>
            </a:r>
            <a:r>
              <a:rPr lang="tr-TR" sz="1600" b="1" dirty="0" err="1"/>
              <a:t>instruction’un</a:t>
            </a:r>
            <a:r>
              <a:rPr lang="tr-TR" sz="1600" b="1" dirty="0"/>
              <a:t> 31-25 bitleri arasını [31:25].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 err="1"/>
              <a:t>Rd</a:t>
            </a:r>
            <a:r>
              <a:rPr lang="tr-TR" sz="1600" b="1" dirty="0"/>
              <a:t>, </a:t>
            </a:r>
            <a:r>
              <a:rPr lang="tr-TR" sz="1600" b="1" dirty="0" err="1"/>
              <a:t>instruction’un</a:t>
            </a:r>
            <a:r>
              <a:rPr lang="tr-TR" sz="1600" b="1" dirty="0"/>
              <a:t> 11-7 bitleri arasını [11:7].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RS1, </a:t>
            </a:r>
            <a:r>
              <a:rPr lang="tr-TR" sz="1600" b="1" dirty="0" err="1"/>
              <a:t>instruction’un</a:t>
            </a:r>
            <a:r>
              <a:rPr lang="tr-TR" sz="1600" b="1" dirty="0"/>
              <a:t> 19-15 bitleri arasını [19:15].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RS2, </a:t>
            </a:r>
            <a:r>
              <a:rPr lang="tr-TR" sz="1600" b="1" dirty="0" err="1"/>
              <a:t>instruction’un</a:t>
            </a:r>
            <a:r>
              <a:rPr lang="tr-TR" sz="1600" b="1" dirty="0"/>
              <a:t> 24-20 bitleri arasını [24:20].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Buna göre </a:t>
            </a:r>
            <a:r>
              <a:rPr lang="tr-TR" sz="1600" b="1" dirty="0" err="1"/>
              <a:t>instruction</a:t>
            </a:r>
            <a:r>
              <a:rPr lang="tr-TR" sz="1600" b="1" dirty="0"/>
              <a:t> sinyalini parçalayarak ilgili sinyallerin üzerlerine </a:t>
            </a:r>
            <a:r>
              <a:rPr lang="tr-TR" sz="1600" b="1" dirty="0" err="1"/>
              <a:t>system</a:t>
            </a:r>
            <a:r>
              <a:rPr lang="tr-TR" sz="1600" b="1" dirty="0"/>
              <a:t> </a:t>
            </a:r>
            <a:r>
              <a:rPr lang="tr-TR" sz="1600" b="1" dirty="0" err="1"/>
              <a:t>verilog</a:t>
            </a:r>
            <a:r>
              <a:rPr lang="tr-TR" sz="1600" b="1" dirty="0"/>
              <a:t> dilinde gerekli atama yapılmıştır.</a:t>
            </a:r>
            <a:endParaRPr lang="tr-T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BBFA790-1C67-4C16-987C-A1FAC8B3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813" y="1761961"/>
            <a:ext cx="6325476" cy="442380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9273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401005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65425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Tasarım Gereksinimleri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11128" y="1584590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dirty="0"/>
              <a:t>İşlemcinin </a:t>
            </a:r>
            <a:r>
              <a:rPr lang="tr-TR" sz="1600" dirty="0" err="1"/>
              <a:t>ALU’sunun</a:t>
            </a:r>
            <a:r>
              <a:rPr lang="tr-TR" sz="1600" dirty="0"/>
              <a:t> destekleyeceği 11 adet işlem vardır.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dirty="0"/>
              <a:t>Bu işlemlerden hangisinin yapılacağı </a:t>
            </a:r>
            <a:r>
              <a:rPr lang="tr-TR" sz="1600" dirty="0" err="1"/>
              <a:t>alu_function</a:t>
            </a:r>
            <a:r>
              <a:rPr lang="tr-TR" sz="1600" dirty="0"/>
              <a:t> girişinden gelmektedir. </a:t>
            </a:r>
          </a:p>
          <a:p>
            <a:pPr algn="l"/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dirty="0"/>
              <a:t>İşlemlere göre a ve b sayıları, </a:t>
            </a:r>
            <a:r>
              <a:rPr lang="tr-TR" sz="1600" dirty="0" err="1"/>
              <a:t>result</a:t>
            </a:r>
            <a:r>
              <a:rPr lang="tr-TR" sz="1600" dirty="0"/>
              <a:t> isminde sonuç çıkışı ve sonuç eğer sıfır ise, ayrı bir çıkış olarak sonucun sıfır olması durumunda 1 olan bir çıktı vardır.</a:t>
            </a:r>
          </a:p>
          <a:p>
            <a:pPr algn="l"/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dirty="0"/>
              <a:t>Resimde ALU ünitesinin giriş ve çıkış sinyalleri gösterilmektedir.</a:t>
            </a:r>
            <a:endParaRPr lang="tr-TR" sz="2400" dirty="0"/>
          </a:p>
          <a:p>
            <a:pPr algn="l"/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B843779-A045-4721-923C-57E6BB8C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136" y="1363364"/>
            <a:ext cx="6026179" cy="2770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1BC257D-5E02-420C-A460-23DF0B3B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136" y="4365505"/>
            <a:ext cx="2927011" cy="2258261"/>
          </a:xfrm>
          <a:prstGeom prst="rect">
            <a:avLst/>
          </a:prstGeom>
        </p:spPr>
      </p:pic>
      <p:pic>
        <p:nvPicPr>
          <p:cNvPr id="9" name="Resim 8" descr="tablo içeren bir resim&#10;&#10;Açıklama otomatik olarak oluşturuldu">
            <a:extLst>
              <a:ext uri="{FF2B5EF4-FFF2-40B4-BE49-F238E27FC236}">
                <a16:creationId xmlns:a16="http://schemas.microsoft.com/office/drawing/2014/main" id="{446CB450-BB5A-41D6-8611-54F922871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18" y="4365505"/>
            <a:ext cx="2820744" cy="21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7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401005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65425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Tasarım Gereksinimleri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11128" y="1584590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dirty="0"/>
              <a:t>Sağdaki tabloda </a:t>
            </a:r>
            <a:r>
              <a:rPr lang="tr-TR" sz="1600" dirty="0" err="1"/>
              <a:t>ALU’nun</a:t>
            </a:r>
            <a:r>
              <a:rPr lang="tr-TR" sz="1600" dirty="0"/>
              <a:t> desteklediği işlemler ve operasyon kodları verilmektedir.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algn="l"/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ADD: A + B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SUB: A -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SLL: A &lt;&lt;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SLR: A 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SRA: A &gt;&gt;&gt;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SEQ: A ==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SLT: A 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SLTU: $unsigned(A)&lt;</a:t>
            </a:r>
            <a:r>
              <a:rPr lang="tr-TR" sz="1600" dirty="0"/>
              <a:t> </a:t>
            </a:r>
            <a:r>
              <a:rPr lang="en-US" sz="1600" dirty="0"/>
              <a:t>$unsigned(B)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XOR: A ^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OR: A |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AND: A &amp; B</a:t>
            </a:r>
            <a:endParaRPr lang="tr-TR" sz="24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0C1D59B-95A0-439D-B666-180D15CCE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247" y="1598357"/>
            <a:ext cx="3959180" cy="475101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69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401005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65425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Tasarım Gereksinimleri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11128" y="1584590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dirty="0"/>
              <a:t>Sağdaki tabloda </a:t>
            </a:r>
            <a:r>
              <a:rPr lang="tr-TR" sz="1600" dirty="0" err="1"/>
              <a:t>ALU’nun</a:t>
            </a:r>
            <a:r>
              <a:rPr lang="tr-TR" sz="1600" dirty="0"/>
              <a:t> desteklediği işlemler ve operasyon kodları verilmektedir.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algn="l"/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ADD: A + B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SUB: A -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SLL: A &lt;&lt;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SLR: A 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SRA: A &gt;&gt;&gt;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SEQ: A ==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SLT: A 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SLTU: $unsigned(A)&lt;</a:t>
            </a:r>
            <a:r>
              <a:rPr lang="tr-TR" sz="1600" dirty="0"/>
              <a:t> </a:t>
            </a:r>
            <a:r>
              <a:rPr lang="en-US" sz="1600" dirty="0"/>
              <a:t>$unsigned(B)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XOR: A ^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OR: A |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AND: A &amp; B</a:t>
            </a:r>
            <a:endParaRPr lang="tr-TR" sz="24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1175075E-ADF8-4D27-866D-F07465D9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8840"/>
            <a:ext cx="5018843" cy="561005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74322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401005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65425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Tasarım Gereksinimleri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11128" y="1584590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dirty="0"/>
              <a:t>Sağdaki tabloda </a:t>
            </a:r>
            <a:r>
              <a:rPr lang="tr-TR" sz="1600" dirty="0" err="1"/>
              <a:t>ALU’nun</a:t>
            </a:r>
            <a:r>
              <a:rPr lang="tr-TR" sz="1600" dirty="0"/>
              <a:t> desteklediği işlemler ve operasyon kodları verilmektedir.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algn="l"/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ADD: A + B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SUB: A -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SLL: A &lt;&lt;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SLR: A 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SRA: A &gt;&gt;&gt;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SEQ: A ==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SLT: A 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SLTU: $unsigned(A)&lt;</a:t>
            </a:r>
            <a:r>
              <a:rPr lang="tr-TR" sz="1600" dirty="0"/>
              <a:t> </a:t>
            </a:r>
            <a:r>
              <a:rPr lang="en-US" sz="1600" dirty="0"/>
              <a:t>$unsigned(B)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XOR: A ^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OR: A |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AND: A &amp; B</a:t>
            </a:r>
            <a:endParaRPr lang="tr-TR" sz="24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60C5D46D-EB91-4DA3-A610-7FADA657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989" y="1371410"/>
            <a:ext cx="5372566" cy="520491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76152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401005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65425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Tasarım Gereksinimleri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11128" y="1584590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dirty="0"/>
              <a:t>Sağdaki tabloda </a:t>
            </a:r>
            <a:r>
              <a:rPr lang="tr-TR" sz="1600" dirty="0" err="1"/>
              <a:t>ALU’nun</a:t>
            </a:r>
            <a:r>
              <a:rPr lang="tr-TR" sz="1600" dirty="0"/>
              <a:t> desteklediği işlemler ve operasyon kodları verilmektedir.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algn="l"/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ADD: A + B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SUB: A -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SLL: A &lt;&lt;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SLR: A 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SRA: A &gt;&gt;&gt;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SEQ: A ==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SLT: A 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SLTU: $unsigned(A)&lt;</a:t>
            </a:r>
            <a:r>
              <a:rPr lang="tr-TR" sz="1600" dirty="0"/>
              <a:t> </a:t>
            </a:r>
            <a:r>
              <a:rPr lang="en-US" sz="1600" dirty="0"/>
              <a:t>$unsigned(B)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XOR: A ^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OR: A |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AND: A &amp; B</a:t>
            </a:r>
            <a:endParaRPr lang="tr-TR" sz="24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DCBA012B-F16D-414A-B0A3-51749AD9D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26" y="1422911"/>
            <a:ext cx="5009604" cy="510190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82795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401005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65425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Tasarım Gereksinimleri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11128" y="1584590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dirty="0"/>
              <a:t>Sağdaki tabloda </a:t>
            </a:r>
            <a:r>
              <a:rPr lang="tr-TR" sz="1600" dirty="0" err="1"/>
              <a:t>ALU’nun</a:t>
            </a:r>
            <a:r>
              <a:rPr lang="tr-TR" sz="1600" dirty="0"/>
              <a:t> desteklediği işlemler ve operasyon kodları verilmektedir.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algn="l"/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ADD: A + B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SUB: A -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SLL: A &lt;&lt;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SLR: A 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SRA: A &gt;&gt;&gt;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SEQ: A ==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SLT: A &lt;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SLTU: $unsigned(A)&lt;</a:t>
            </a:r>
            <a:r>
              <a:rPr lang="tr-TR" sz="1600" dirty="0"/>
              <a:t> </a:t>
            </a:r>
            <a:r>
              <a:rPr lang="en-US" sz="1600" dirty="0"/>
              <a:t>$unsigned(B)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XOR: A ^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OR: A | B </a:t>
            </a: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6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/>
              <a:t>AND: A &amp; B</a:t>
            </a:r>
            <a:endParaRPr lang="tr-TR" sz="24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pic>
        <p:nvPicPr>
          <p:cNvPr id="6" name="Resim 5" descr="metin, elektronik eşyalar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28FCE7EB-1307-41A6-A879-DD9C6E37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783" y="2592030"/>
            <a:ext cx="7028978" cy="27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71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b="1" dirty="0"/>
              <a:t>KULLANILAN YAZILIMLAR</a:t>
            </a: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TEST YAZILIMI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380756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200" dirty="0"/>
              <a:t>Projenin doğru çalıştığının test edilmesi için başlangıç test kodları ile test edilmektedir.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200" dirty="0"/>
              <a:t>Test kodunda daha önceden hazırlanmış olan bir CPU test uygulamasının makine diline döndürülmüş halini, işlemciye besleyip sonucunu kontrol eden bir uygulama bulunmaktadır.</a:t>
            </a:r>
          </a:p>
          <a:p>
            <a:pPr algn="l"/>
            <a:endParaRPr lang="tr-TR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200" dirty="0"/>
              <a:t>Tasarım simülasyonu başlatılıp </a:t>
            </a:r>
            <a:r>
              <a:rPr lang="tr-TR" sz="1200" dirty="0" err="1"/>
              <a:t>play</a:t>
            </a:r>
            <a:r>
              <a:rPr lang="tr-TR" sz="1200" dirty="0"/>
              <a:t> tuşuna basıldığında, en fazla 10000 </a:t>
            </a:r>
            <a:r>
              <a:rPr lang="tr-TR" sz="1200" dirty="0" err="1"/>
              <a:t>cycle</a:t>
            </a:r>
            <a:r>
              <a:rPr lang="tr-TR" sz="1200" dirty="0"/>
              <a:t> bekleyip, sonuç hesaplanmış ise aşağıdaki şekilde görülebilen </a:t>
            </a:r>
            <a:r>
              <a:rPr lang="tr-TR" sz="1200" dirty="0" err="1"/>
              <a:t>pass</a:t>
            </a:r>
            <a:r>
              <a:rPr lang="tr-TR" sz="1200" dirty="0"/>
              <a:t> çıktısını vermektedir. Aksi takdirde fail çıktısı verecektir</a:t>
            </a:r>
            <a:r>
              <a:rPr lang="tr-TR" sz="1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endParaRPr lang="tr-TR" sz="1600" dirty="0"/>
          </a:p>
          <a:p>
            <a:pPr algn="l"/>
            <a:endParaRPr lang="tr-TR" sz="1200" dirty="0"/>
          </a:p>
          <a:p>
            <a:pPr algn="l"/>
            <a:endParaRPr lang="tr-TR" sz="1200" dirty="0"/>
          </a:p>
        </p:txBody>
      </p:sp>
      <p:pic>
        <p:nvPicPr>
          <p:cNvPr id="5" name="Resim 4" descr="tablo içeren bir resim&#10;&#10;Açıklama otomatik olarak oluşturuldu">
            <a:extLst>
              <a:ext uri="{FF2B5EF4-FFF2-40B4-BE49-F238E27FC236}">
                <a16:creationId xmlns:a16="http://schemas.microsoft.com/office/drawing/2014/main" id="{420D253F-14F5-4CE6-B494-B98BEC63C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385" y="2703560"/>
            <a:ext cx="6623523" cy="254060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56924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80FD3AE-F9E7-7644-947F-2447BD9F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tr-TR" sz="2400" dirty="0">
                <a:solidFill>
                  <a:srgbClr val="FFFFFF"/>
                </a:solidFill>
              </a:rPr>
              <a:t>SONUÇLAR</a:t>
            </a:r>
            <a:br>
              <a:rPr lang="tr-TR" sz="2400" dirty="0">
                <a:solidFill>
                  <a:srgbClr val="FFFFFF"/>
                </a:solidFill>
              </a:rPr>
            </a:br>
            <a:r>
              <a:rPr lang="tr-TR" sz="2400" dirty="0">
                <a:solidFill>
                  <a:srgbClr val="FFFFFF"/>
                </a:solidFill>
              </a:rPr>
              <a:t>VE</a:t>
            </a:r>
            <a:br>
              <a:rPr lang="tr-TR" sz="2400" dirty="0">
                <a:solidFill>
                  <a:srgbClr val="FFFFFF"/>
                </a:solidFill>
              </a:rPr>
            </a:br>
            <a:r>
              <a:rPr lang="tr-TR" sz="2400" dirty="0">
                <a:solidFill>
                  <a:srgbClr val="FFFFFF"/>
                </a:solidFill>
              </a:rPr>
              <a:t>KAZANIMLAR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81AA34-36F6-2949-A752-065A74FB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171" y="871777"/>
            <a:ext cx="6626831" cy="5114446"/>
          </a:xfrm>
        </p:spPr>
        <p:txBody>
          <a:bodyPr anchor="t">
            <a:normAutofit/>
          </a:bodyPr>
          <a:lstStyle/>
          <a:p>
            <a:pPr lvl="0"/>
            <a:endParaRPr lang="tr-TR" dirty="0"/>
          </a:p>
          <a:p>
            <a:pPr lvl="0"/>
            <a:endParaRPr lang="tr-TR" dirty="0"/>
          </a:p>
          <a:p>
            <a:pPr lvl="0"/>
            <a:r>
              <a:rPr lang="tr-TR" dirty="0"/>
              <a:t>Basit bir işlemcideki RAM, Kontrol Ünitesi ve Saklayıcıların bir arada çalışıp, makine dilindeki kod parçacıklarını nasıl yürütebildiği gözlemledik.</a:t>
            </a:r>
          </a:p>
          <a:p>
            <a:pPr lvl="0"/>
            <a:r>
              <a:rPr lang="tr-TR" dirty="0"/>
              <a:t>Geliştirilen </a:t>
            </a:r>
            <a:r>
              <a:rPr lang="tr-TR" dirty="0" err="1"/>
              <a:t>Risc</a:t>
            </a:r>
            <a:r>
              <a:rPr lang="tr-TR" dirty="0"/>
              <a:t>-v </a:t>
            </a:r>
            <a:r>
              <a:rPr lang="tr-TR" dirty="0" err="1"/>
              <a:t>işlemcisi</a:t>
            </a:r>
            <a:r>
              <a:rPr lang="tr-TR" dirty="0"/>
              <a:t> gerekli durum koşullarını sağladığında 11 adet komutu yerine getirdiğini gözlemledik. </a:t>
            </a:r>
          </a:p>
          <a:p>
            <a:pPr lvl="0"/>
            <a:r>
              <a:rPr lang="tr-TR" dirty="0" err="1"/>
              <a:t>Xilinx</a:t>
            </a:r>
            <a:r>
              <a:rPr lang="tr-TR" dirty="0"/>
              <a:t> </a:t>
            </a:r>
            <a:r>
              <a:rPr lang="tr-TR" dirty="0" err="1"/>
              <a:t>Vivado</a:t>
            </a:r>
            <a:r>
              <a:rPr lang="tr-TR" dirty="0"/>
              <a:t> Design Suite tasarım aracını kullanarak bir işlemcinin nasıl dananım tasarımı yapıldığını öğrenmiş olduk.</a:t>
            </a:r>
          </a:p>
          <a:p>
            <a:pPr lvl="0"/>
            <a:r>
              <a:rPr lang="tr-TR" dirty="0"/>
              <a:t>Bellek ve işlemci arasındaki veri alışverişinde neden ihtiyaç duyulduğunu öğrenmiş olduk.</a:t>
            </a:r>
          </a:p>
          <a:p>
            <a:pPr lvl="0"/>
            <a:r>
              <a:rPr lang="tr-TR" dirty="0"/>
              <a:t>Bir işlemcinin temelinde </a:t>
            </a:r>
            <a:r>
              <a:rPr lang="tr-TR" dirty="0" err="1"/>
              <a:t>Ram’e</a:t>
            </a:r>
            <a:r>
              <a:rPr lang="tr-TR" dirty="0"/>
              <a:t> yazıp , okuyan bir yapı olduğu ve </a:t>
            </a:r>
            <a:r>
              <a:rPr lang="tr-TR" dirty="0" err="1"/>
              <a:t>ISA’da</a:t>
            </a:r>
            <a:r>
              <a:rPr lang="tr-TR" dirty="0"/>
              <a:t> belirtilen komutları yerine getirdiğini öğrenmiş olduk.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7911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E67E26E-DB67-4544-92E2-4774CF4F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89" y="1898510"/>
            <a:ext cx="4006920" cy="306098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tr-TR" b="1" dirty="0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Bizi DİNLEDİĞİNİZ İÇİN TEŞEKKÜR </a:t>
            </a:r>
            <a:r>
              <a:rPr lang="tr-TR" b="1" dirty="0" err="1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EDERİz</a:t>
            </a:r>
            <a:r>
              <a:rPr lang="tr-TR" b="1" dirty="0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dirty="0"/>
          </a:p>
        </p:txBody>
      </p:sp>
      <p:pic>
        <p:nvPicPr>
          <p:cNvPr id="7" name="İçerik Yer Tutucusu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695569B-D725-493E-B53A-8215DB759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4854" y="408060"/>
            <a:ext cx="6276587" cy="6041879"/>
          </a:xfrm>
        </p:spPr>
      </p:pic>
    </p:spTree>
    <p:extLst>
      <p:ext uri="{BB962C8B-B14F-4D97-AF65-F5344CB8AC3E}">
        <p14:creationId xmlns:p14="http://schemas.microsoft.com/office/powerpoint/2010/main" val="388936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80FD3AE-F9E7-7644-947F-2447BD9F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tr-TR" sz="3000" dirty="0">
                <a:solidFill>
                  <a:srgbClr val="FFFFFF"/>
                </a:solidFill>
              </a:rPr>
              <a:t>PROJENİN TANIMI VE AMACI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81AA34-36F6-2949-A752-065A74FB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171" y="871777"/>
            <a:ext cx="6626831" cy="5114446"/>
          </a:xfrm>
        </p:spPr>
        <p:txBody>
          <a:bodyPr anchor="t">
            <a:normAutofit/>
          </a:bodyPr>
          <a:lstStyle/>
          <a:p>
            <a:r>
              <a:rPr lang="tr-TR" dirty="0"/>
              <a:t>Bu proje kapsamında </a:t>
            </a:r>
            <a:r>
              <a:rPr lang="tr-TR" dirty="0" err="1"/>
              <a:t>Risc</a:t>
            </a:r>
            <a:r>
              <a:rPr lang="tr-TR" dirty="0"/>
              <a:t>-v tabanlı bir işlemcinin 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Verilog</a:t>
            </a:r>
            <a:r>
              <a:rPr lang="tr-TR" dirty="0"/>
              <a:t> dili ile RTL tasarımı ve tasarlanan işlemci üzerinde makine dili ile yazılan çeşitli kod parçacıkları yazılacaktır. </a:t>
            </a:r>
          </a:p>
          <a:p>
            <a:r>
              <a:rPr lang="tr-TR" dirty="0"/>
              <a:t>İşlemcinin her adımı farklı modüllerde yapılmıştır. Tek modül altında toplanmamıştır.</a:t>
            </a:r>
          </a:p>
          <a:p>
            <a:r>
              <a:rPr lang="tr-TR" dirty="0"/>
              <a:t>Bu proje kapsamında bir RISC-V işlemcisinin ALU ve </a:t>
            </a:r>
            <a:r>
              <a:rPr lang="tr-TR" dirty="0" err="1"/>
              <a:t>instruction</a:t>
            </a:r>
            <a:r>
              <a:rPr lang="tr-TR" dirty="0"/>
              <a:t> </a:t>
            </a:r>
            <a:r>
              <a:rPr lang="tr-TR" dirty="0" err="1"/>
              <a:t>decoder</a:t>
            </a:r>
            <a:r>
              <a:rPr lang="tr-TR" dirty="0"/>
              <a:t> blokları temel </a:t>
            </a:r>
            <a:r>
              <a:rPr lang="tr-TR" dirty="0" err="1"/>
              <a:t>SystemVerilog</a:t>
            </a:r>
            <a:r>
              <a:rPr lang="tr-TR" dirty="0"/>
              <a:t> dili özellikleri kullanılarak tasarım ve doğrulama çalışmaları yapılacaktır.</a:t>
            </a:r>
          </a:p>
          <a:p>
            <a:r>
              <a:rPr lang="tr-TR" dirty="0"/>
              <a:t>Proje sonunda basit bir işlemcideki RAM, Kontrol Ünitesi ve Saklayıcıların bir arada çalışıp, makine dilindeki kod parçacıklarını nasıl yürütebildiği gözlemlenecektir. </a:t>
            </a:r>
          </a:p>
          <a:p>
            <a:r>
              <a:rPr lang="tr-TR" dirty="0" err="1"/>
              <a:t>Risc</a:t>
            </a:r>
            <a:r>
              <a:rPr lang="tr-TR" dirty="0"/>
              <a:t>-v tabanlı bir işlemcinin </a:t>
            </a:r>
            <a:r>
              <a:rPr lang="tr-TR" dirty="0" err="1"/>
              <a:t>ALU’sunun</a:t>
            </a:r>
            <a:r>
              <a:rPr lang="tr-TR" dirty="0"/>
              <a:t> destekleyeceği 11 adet işlem vardır. Bu komutlar test yazılımları kullanarak test edilecektir.</a:t>
            </a:r>
          </a:p>
          <a:p>
            <a:r>
              <a:rPr lang="tr-TR" dirty="0"/>
              <a:t>Bu projenin amacı temel bir işlemcinin çalışma prensibini öğretmeyi amaçlamaktadır.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8273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devre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DE9BA3E9-AB3F-A048-BCC8-9388FD13F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" b="1"/>
          <a:stretch/>
        </p:blipFill>
        <p:spPr>
          <a:xfrm>
            <a:off x="20" y="-215747"/>
            <a:ext cx="12191980" cy="6857990"/>
          </a:xfrm>
          <a:prstGeom prst="rect">
            <a:avLst/>
          </a:prstGeom>
          <a:noFill/>
          <a:scene3d>
            <a:camera prst="perspectiveFront" fov="5400000"/>
            <a:lightRig rig="threePt" dir="t">
              <a:rot lat="0" lon="0" rev="19200000"/>
            </a:lightRig>
          </a:scene3d>
          <a:sp3d extrusionH="25400" prstMaterial="powder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49FD3F5-3B86-EE4B-9B64-70A8CD87C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859613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tr-TR" sz="4400" b="1" dirty="0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son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E21CE54-F526-D64D-BCBB-C0E77A6B2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40147"/>
            <a:ext cx="6801612" cy="814079"/>
          </a:xfrm>
        </p:spPr>
        <p:txBody>
          <a:bodyPr>
            <a:normAutofit/>
          </a:bodyPr>
          <a:lstStyle/>
          <a:p>
            <a:endParaRPr lang="tr-T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13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KULLANILAN ARAÇLAR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Xilinx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Design Suite 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400" dirty="0"/>
          </a:p>
          <a:p>
            <a:pPr algn="l"/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Xilinx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Design Suite ;</a:t>
            </a:r>
          </a:p>
          <a:p>
            <a:pPr algn="l"/>
            <a:endParaRPr lang="tr-TR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FPGA geliştirme kartları üzerinde çalışmalar yapmak için gerekli olan tasarımı oluşturmak için kullanılmaktadır.</a:t>
            </a:r>
          </a:p>
          <a:p>
            <a:pPr algn="l"/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, VHDL vb. donanım tasarım dillerini alarak, </a:t>
            </a:r>
            <a:r>
              <a:rPr lang="tr-TR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FPGA’e</a:t>
            </a:r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konfigüre</a:t>
            </a:r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 edilebilecek tasarım dosyasını oluşturur.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br>
              <a:rPr lang="tr-TR" dirty="0"/>
            </a:br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87C8E09-A988-0E43-AAC1-85BAB9EA68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693" y="2316218"/>
            <a:ext cx="5756910" cy="29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9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78AA07-1BAD-CF47-84EA-7977C078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9" y="917664"/>
            <a:ext cx="3600058" cy="1790025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100" dirty="0" err="1">
                <a:solidFill>
                  <a:schemeClr val="bg1"/>
                </a:solidFill>
              </a:rPr>
              <a:t>Rısc</a:t>
            </a:r>
            <a:r>
              <a:rPr lang="en-US" sz="2100" dirty="0">
                <a:solidFill>
                  <a:schemeClr val="bg1"/>
                </a:solidFill>
              </a:rPr>
              <a:t>-v İŞLEMCİSİ </a:t>
            </a:r>
            <a:r>
              <a:rPr lang="en-US" sz="2100" dirty="0" err="1">
                <a:solidFill>
                  <a:schemeClr val="bg1"/>
                </a:solidFill>
              </a:rPr>
              <a:t>tepe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modülü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  <a:r>
              <a:rPr lang="en-US" sz="2100" dirty="0" err="1">
                <a:solidFill>
                  <a:schemeClr val="bg1"/>
                </a:solidFill>
              </a:rPr>
              <a:t>ve</a:t>
            </a:r>
            <a:r>
              <a:rPr lang="en-US" sz="2100" dirty="0">
                <a:solidFill>
                  <a:schemeClr val="bg1"/>
                </a:solidFill>
              </a:rPr>
              <a:t> test(</a:t>
            </a:r>
            <a:r>
              <a:rPr lang="en-US" sz="2100" dirty="0" err="1">
                <a:solidFill>
                  <a:schemeClr val="bg1"/>
                </a:solidFill>
              </a:rPr>
              <a:t>Similasyon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  <a:r>
              <a:rPr lang="en-US" sz="2100" dirty="0" err="1">
                <a:solidFill>
                  <a:schemeClr val="bg1"/>
                </a:solidFill>
              </a:rPr>
              <a:t>dosyası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7F1298-D0BE-4A42-827F-0E615967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07" y="3163715"/>
            <a:ext cx="4412202" cy="284646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risc-v_core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dosyası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altında</a:t>
            </a:r>
            <a:r>
              <a:rPr lang="tr-TR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ki alt </a:t>
            </a:r>
            <a:r>
              <a:rPr lang="tr-TR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mödüller</a:t>
            </a:r>
            <a:r>
              <a:rPr lang="tr-TR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sağ tarafta gösterildiği şekildedir. </a:t>
            </a:r>
          </a:p>
          <a:p>
            <a:r>
              <a:rPr lang="tr-TR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Her modülün tasarımı </a:t>
            </a:r>
            <a:r>
              <a:rPr lang="tr-TR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system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verilog</a:t>
            </a:r>
            <a:r>
              <a:rPr lang="tr-TR" sz="2000" dirty="0">
                <a:solidFill>
                  <a:schemeClr val="bg1"/>
                </a:solidFill>
              </a:rPr>
              <a:t>(.</a:t>
            </a:r>
            <a:r>
              <a:rPr lang="tr-TR" sz="2000" dirty="0" err="1">
                <a:solidFill>
                  <a:schemeClr val="bg1"/>
                </a:solidFill>
              </a:rPr>
              <a:t>sv</a:t>
            </a:r>
            <a:r>
              <a:rPr lang="tr-TR" sz="2000" dirty="0">
                <a:solidFill>
                  <a:schemeClr val="bg1"/>
                </a:solidFill>
              </a:rPr>
              <a:t>) </a:t>
            </a:r>
            <a:r>
              <a:rPr lang="tr-TR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dili ile gerçekleştirilmiştir.</a:t>
            </a:r>
          </a:p>
          <a:p>
            <a:r>
              <a:rPr lang="tr-TR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Projenin kapsamında </a:t>
            </a:r>
            <a:r>
              <a:rPr lang="tr-TR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risc-v_core</a:t>
            </a:r>
            <a:r>
              <a:rPr lang="tr-TR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alt modülü olan </a:t>
            </a:r>
            <a:r>
              <a:rPr lang="tr-TR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alu</a:t>
            </a:r>
            <a:r>
              <a:rPr lang="tr-TR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ve </a:t>
            </a:r>
            <a:r>
              <a:rPr lang="tr-TR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instruction_decoder</a:t>
            </a:r>
            <a:r>
              <a:rPr lang="tr-TR" sz="2000" dirty="0">
                <a:solidFill>
                  <a:schemeClr val="bg1"/>
                </a:solidFill>
              </a:rPr>
              <a:t> modüllerinin tasarımı yapılacaktır.</a:t>
            </a:r>
          </a:p>
          <a:p>
            <a:r>
              <a:rPr lang="tr-TR" sz="2000" dirty="0" err="1">
                <a:solidFill>
                  <a:schemeClr val="bg1"/>
                </a:solidFill>
              </a:rPr>
              <a:t>tb_top</a:t>
            </a:r>
            <a:r>
              <a:rPr lang="tr-TR" sz="2000" dirty="0">
                <a:solidFill>
                  <a:schemeClr val="bg1"/>
                </a:solidFill>
              </a:rPr>
              <a:t> modülü </a:t>
            </a:r>
            <a:r>
              <a:rPr lang="tr-TR" sz="2000" dirty="0" err="1">
                <a:solidFill>
                  <a:schemeClr val="bg1"/>
                </a:solidFill>
              </a:rPr>
              <a:t>risc-v_core</a:t>
            </a:r>
            <a:r>
              <a:rPr lang="tr-TR" sz="2000" dirty="0">
                <a:solidFill>
                  <a:schemeClr val="bg1"/>
                </a:solidFill>
              </a:rPr>
              <a:t> </a:t>
            </a:r>
            <a:r>
              <a:rPr lang="tr-TR" sz="2000" dirty="0" err="1">
                <a:solidFill>
                  <a:schemeClr val="bg1"/>
                </a:solidFill>
              </a:rPr>
              <a:t>modülünüde</a:t>
            </a:r>
            <a:r>
              <a:rPr lang="tr-TR" sz="2000" dirty="0">
                <a:solidFill>
                  <a:schemeClr val="bg1"/>
                </a:solidFill>
              </a:rPr>
              <a:t> içere bir </a:t>
            </a:r>
            <a:r>
              <a:rPr lang="tr-TR" sz="2000" dirty="0" err="1">
                <a:solidFill>
                  <a:schemeClr val="bg1"/>
                </a:solidFill>
              </a:rPr>
              <a:t>similasyon</a:t>
            </a:r>
            <a:r>
              <a:rPr lang="tr-TR" sz="2000" dirty="0">
                <a:solidFill>
                  <a:schemeClr val="bg1"/>
                </a:solidFill>
              </a:rPr>
              <a:t> dosyasıdır. </a:t>
            </a:r>
            <a:r>
              <a:rPr lang="tr-TR" sz="2000" dirty="0" err="1">
                <a:solidFill>
                  <a:schemeClr val="bg1"/>
                </a:solidFill>
              </a:rPr>
              <a:t>Rısc</a:t>
            </a:r>
            <a:r>
              <a:rPr lang="tr-TR" sz="2000" dirty="0">
                <a:solidFill>
                  <a:schemeClr val="bg1"/>
                </a:solidFill>
              </a:rPr>
              <a:t>-v işlemcisini test etmek için </a:t>
            </a:r>
            <a:r>
              <a:rPr lang="tr-TR" sz="2000" dirty="0" err="1">
                <a:solidFill>
                  <a:schemeClr val="bg1"/>
                </a:solidFill>
              </a:rPr>
              <a:t>kullanılıcaktır</a:t>
            </a:r>
            <a:r>
              <a:rPr lang="tr-TR" sz="20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tr-TR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Resim 5" descr="metin içeren bir resim&#10;&#10;Açıklama otomatik olarak oluşturuldu">
            <a:extLst>
              <a:ext uri="{FF2B5EF4-FFF2-40B4-BE49-F238E27FC236}">
                <a16:creationId xmlns:a16="http://schemas.microsoft.com/office/drawing/2014/main" id="{F775D902-436A-4C9A-B2C9-2237FF38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402" y="281122"/>
            <a:ext cx="6599492" cy="6302286"/>
          </a:xfrm>
          <a:prstGeom prst="rect">
            <a:avLst/>
          </a:prstGeom>
        </p:spPr>
      </p:pic>
      <p:sp>
        <p:nvSpPr>
          <p:cNvPr id="7" name="Ok: Sağ 6">
            <a:extLst>
              <a:ext uri="{FF2B5EF4-FFF2-40B4-BE49-F238E27FC236}">
                <a16:creationId xmlns:a16="http://schemas.microsoft.com/office/drawing/2014/main" id="{0CBBB62F-466E-4C59-AB51-E2BB7FA76E5A}"/>
              </a:ext>
            </a:extLst>
          </p:cNvPr>
          <p:cNvSpPr/>
          <p:nvPr/>
        </p:nvSpPr>
        <p:spPr>
          <a:xfrm>
            <a:off x="5397623" y="2246666"/>
            <a:ext cx="506027" cy="186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Ok: Sağ 11">
            <a:extLst>
              <a:ext uri="{FF2B5EF4-FFF2-40B4-BE49-F238E27FC236}">
                <a16:creationId xmlns:a16="http://schemas.microsoft.com/office/drawing/2014/main" id="{3CFE6805-E7FE-41E7-B06E-9DDA0298641A}"/>
              </a:ext>
            </a:extLst>
          </p:cNvPr>
          <p:cNvSpPr/>
          <p:nvPr/>
        </p:nvSpPr>
        <p:spPr>
          <a:xfrm>
            <a:off x="5370990" y="3730716"/>
            <a:ext cx="506027" cy="186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57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C4E439F8-4988-4BB2-A859-A02C25AD0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8255"/>
          </a:xfrm>
          <a:prstGeom prst="rect">
            <a:avLst/>
          </a:prstGeom>
        </p:spPr>
      </p:pic>
      <p:sp>
        <p:nvSpPr>
          <p:cNvPr id="13" name="Başlık 1">
            <a:extLst>
              <a:ext uri="{FF2B5EF4-FFF2-40B4-BE49-F238E27FC236}">
                <a16:creationId xmlns:a16="http://schemas.microsoft.com/office/drawing/2014/main" id="{20BFC590-3AA2-4221-9918-A438D56F4C7B}"/>
              </a:ext>
            </a:extLst>
          </p:cNvPr>
          <p:cNvSpPr txBox="1">
            <a:spLocks/>
          </p:cNvSpPr>
          <p:nvPr/>
        </p:nvSpPr>
        <p:spPr bwMode="black">
          <a:xfrm>
            <a:off x="2414401" y="319260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Risc</a:t>
            </a:r>
            <a:r>
              <a:rPr lang="tr-TR" sz="2000" b="1" dirty="0">
                <a:latin typeface="Arial" panose="020B0604020202020204" pitchFamily="34" charset="0"/>
                <a:cs typeface="Arial" panose="020B0604020202020204" pitchFamily="34" charset="0"/>
              </a:rPr>
              <a:t>-v işlemcisinin modüller arasındaki bağlantıları</a:t>
            </a:r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D0AC23EC-4EF5-4AA9-84AE-FD9EB481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784" y="5983401"/>
            <a:ext cx="5326927" cy="763776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tr-TR" sz="13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Tasarımı yapılacak olan </a:t>
            </a:r>
            <a:r>
              <a:rPr lang="tr-TR" sz="13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alu</a:t>
            </a:r>
            <a:r>
              <a:rPr lang="tr-TR" sz="13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 </a:t>
            </a:r>
            <a:r>
              <a:rPr lang="tr-TR" sz="13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instruction_decoder</a:t>
            </a:r>
            <a:r>
              <a:rPr lang="tr-TR" sz="1300" b="1" dirty="0">
                <a:solidFill>
                  <a:schemeClr val="tx1"/>
                </a:solidFill>
              </a:rPr>
              <a:t> modülleri </a:t>
            </a:r>
            <a:r>
              <a:rPr lang="tr-TR" sz="1300" b="1" dirty="0" err="1">
                <a:solidFill>
                  <a:schemeClr val="tx1"/>
                </a:solidFill>
              </a:rPr>
              <a:t>singlecycle_datapath</a:t>
            </a:r>
            <a:r>
              <a:rPr lang="tr-TR" sz="1300" b="1" dirty="0">
                <a:solidFill>
                  <a:schemeClr val="tx1"/>
                </a:solidFill>
              </a:rPr>
              <a:t> içerisindedir</a:t>
            </a:r>
            <a:r>
              <a:rPr lang="tr-TR" sz="1300" dirty="0">
                <a:solidFill>
                  <a:schemeClr val="tx1"/>
                </a:solidFill>
              </a:rPr>
              <a:t>.</a:t>
            </a:r>
            <a:br>
              <a:rPr lang="tr-TR" sz="2400" dirty="0">
                <a:solidFill>
                  <a:schemeClr val="tx1"/>
                </a:solidFill>
              </a:rPr>
            </a:br>
            <a:endParaRPr lang="en-US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26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Risc</a:t>
            </a: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-v işlemcisinin modüller arasındaki bağlantıları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dirty="0" err="1">
                <a:solidFill>
                  <a:schemeClr val="bg1"/>
                </a:solidFill>
              </a:rPr>
              <a:t>singlecycle_datapath</a:t>
            </a:r>
            <a:endParaRPr lang="tr-T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400" dirty="0">
              <a:solidFill>
                <a:schemeClr val="bg1"/>
              </a:solidFill>
            </a:endParaRPr>
          </a:p>
          <a:p>
            <a:pPr algn="l"/>
            <a:endParaRPr lang="tr-T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Risc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-v işlemcisi </a:t>
            </a: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single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cycle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tasarlanmıştır. </a:t>
            </a:r>
          </a:p>
          <a:p>
            <a:pPr algn="l"/>
            <a:endParaRPr lang="tr-TR" sz="12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Tasarımı yapılacak olan </a:t>
            </a:r>
            <a:r>
              <a:rPr lang="tr-TR" sz="12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alu</a:t>
            </a:r>
            <a:r>
              <a:rPr lang="tr-TR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ve </a:t>
            </a:r>
            <a:r>
              <a:rPr lang="tr-TR" sz="12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instruction_decoder</a:t>
            </a:r>
            <a:r>
              <a:rPr lang="tr-TR" sz="1200" b="1" dirty="0">
                <a:solidFill>
                  <a:schemeClr val="bg1"/>
                </a:solidFill>
              </a:rPr>
              <a:t> modülleri </a:t>
            </a:r>
            <a:r>
              <a:rPr lang="tr-TR" sz="1200" b="1" dirty="0" err="1">
                <a:solidFill>
                  <a:schemeClr val="bg1"/>
                </a:solidFill>
              </a:rPr>
              <a:t>singlecycle_datapath</a:t>
            </a:r>
            <a:r>
              <a:rPr lang="tr-TR" sz="1200" b="1" dirty="0">
                <a:solidFill>
                  <a:schemeClr val="bg1"/>
                </a:solidFill>
              </a:rPr>
              <a:t> içerisindedir</a:t>
            </a:r>
            <a:r>
              <a:rPr lang="tr-TR" sz="1200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tr-TR" sz="1200" dirty="0">
              <a:solidFill>
                <a:schemeClr val="bg1"/>
              </a:solidFill>
            </a:endParaRPr>
          </a:p>
          <a:p>
            <a:pPr algn="l"/>
            <a:endParaRPr lang="tr-TR" sz="1200" dirty="0">
              <a:solidFill>
                <a:schemeClr val="bg1"/>
              </a:solidFill>
            </a:endParaRPr>
          </a:p>
          <a:p>
            <a:pPr algn="l"/>
            <a:endParaRPr lang="tr-TR" sz="1200" dirty="0">
              <a:solidFill>
                <a:schemeClr val="bg1"/>
              </a:solidFill>
            </a:endParaRPr>
          </a:p>
          <a:p>
            <a:pPr algn="l"/>
            <a:endParaRPr lang="tr-TR" sz="12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>
              <a:solidFill>
                <a:schemeClr val="bg1"/>
              </a:solidFill>
            </a:endParaRPr>
          </a:p>
          <a:p>
            <a:pPr algn="l"/>
            <a:endParaRPr lang="tr-TR" sz="1600" dirty="0">
              <a:solidFill>
                <a:schemeClr val="bg1"/>
              </a:solidFill>
            </a:endParaRPr>
          </a:p>
          <a:p>
            <a:pPr algn="l"/>
            <a:endParaRPr lang="tr-TR" sz="1600" dirty="0">
              <a:solidFill>
                <a:schemeClr val="bg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4BCEDF0-8F3B-410C-AA98-86F04BA0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74" y="1491448"/>
            <a:ext cx="7097695" cy="5015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Ok: Sağ 10">
            <a:extLst>
              <a:ext uri="{FF2B5EF4-FFF2-40B4-BE49-F238E27FC236}">
                <a16:creationId xmlns:a16="http://schemas.microsoft.com/office/drawing/2014/main" id="{480F0481-C198-4377-9AC0-FE233A47CBEE}"/>
              </a:ext>
            </a:extLst>
          </p:cNvPr>
          <p:cNvSpPr/>
          <p:nvPr/>
        </p:nvSpPr>
        <p:spPr>
          <a:xfrm>
            <a:off x="8245135" y="1828865"/>
            <a:ext cx="408372" cy="150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Ok: Sağ 15">
            <a:extLst>
              <a:ext uri="{FF2B5EF4-FFF2-40B4-BE49-F238E27FC236}">
                <a16:creationId xmlns:a16="http://schemas.microsoft.com/office/drawing/2014/main" id="{E407C7F9-73CA-41E6-A735-AC08C602D92D}"/>
              </a:ext>
            </a:extLst>
          </p:cNvPr>
          <p:cNvSpPr/>
          <p:nvPr/>
        </p:nvSpPr>
        <p:spPr>
          <a:xfrm rot="16200000">
            <a:off x="10305398" y="3543734"/>
            <a:ext cx="408372" cy="150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6356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Risc</a:t>
            </a: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-v işlemcisinin modüller arasındaki bağlantıları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</a:t>
            </a:r>
            <a:r>
              <a:rPr lang="tr-T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 işlemcisinin giriş ve çıkışları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647537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400" dirty="0">
              <a:solidFill>
                <a:schemeClr val="bg1"/>
              </a:solidFill>
            </a:endParaRPr>
          </a:p>
          <a:p>
            <a:pPr algn="l"/>
            <a:endParaRPr lang="tr-T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Risc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-v işlemcisi 32 bitlik </a:t>
            </a: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instruction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girişi, </a:t>
            </a: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clock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reset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ve 32 bitlik </a:t>
            </a: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bus_read_data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girişleri vardır.</a:t>
            </a:r>
          </a:p>
          <a:p>
            <a:pPr algn="l"/>
            <a:endParaRPr lang="tr-TR" sz="12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Risc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-v işlemcisi şekilde gösterilen 5 farklı çıkışın haricinde 32 bitlik </a:t>
            </a: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pc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çıkışı  vardır.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Bir işlemci temelinde </a:t>
            </a: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ram’e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tr-TR" sz="1200" b="1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birşeyler</a:t>
            </a:r>
            <a:r>
              <a:rPr lang="tr-TR" sz="1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yazıp ve okuyan bir yapıdır.</a:t>
            </a:r>
          </a:p>
          <a:p>
            <a:pPr algn="l"/>
            <a:endParaRPr lang="tr-TR" sz="1200" dirty="0">
              <a:solidFill>
                <a:schemeClr val="bg1"/>
              </a:solidFill>
            </a:endParaRPr>
          </a:p>
          <a:p>
            <a:pPr algn="l"/>
            <a:endParaRPr lang="tr-TR" sz="1200" dirty="0">
              <a:solidFill>
                <a:schemeClr val="bg1"/>
              </a:solidFill>
            </a:endParaRPr>
          </a:p>
          <a:p>
            <a:pPr algn="l"/>
            <a:endParaRPr lang="tr-TR" sz="1200" dirty="0">
              <a:solidFill>
                <a:schemeClr val="bg1"/>
              </a:solidFill>
            </a:endParaRPr>
          </a:p>
          <a:p>
            <a:pPr algn="l"/>
            <a:endParaRPr lang="tr-TR" sz="12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>
              <a:solidFill>
                <a:schemeClr val="bg1"/>
              </a:solidFill>
            </a:endParaRPr>
          </a:p>
          <a:p>
            <a:pPr algn="l"/>
            <a:endParaRPr lang="tr-TR" sz="1600" dirty="0">
              <a:solidFill>
                <a:schemeClr val="bg1"/>
              </a:solidFill>
            </a:endParaRPr>
          </a:p>
          <a:p>
            <a:pPr algn="l"/>
            <a:endParaRPr lang="tr-TR" sz="1600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82569F7-1189-4C13-94B3-B63DFB81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321" y="2114129"/>
            <a:ext cx="2587549" cy="4249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917742C-E4D1-4E37-B987-985C0931E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300" y="2125627"/>
            <a:ext cx="3646608" cy="4249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Başlık 1">
            <a:extLst>
              <a:ext uri="{FF2B5EF4-FFF2-40B4-BE49-F238E27FC236}">
                <a16:creationId xmlns:a16="http://schemas.microsoft.com/office/drawing/2014/main" id="{8C183020-9023-4D81-AE65-1E19620F2E58}"/>
              </a:ext>
            </a:extLst>
          </p:cNvPr>
          <p:cNvSpPr txBox="1">
            <a:spLocks/>
          </p:cNvSpPr>
          <p:nvPr/>
        </p:nvSpPr>
        <p:spPr bwMode="black">
          <a:xfrm>
            <a:off x="5637288" y="1582147"/>
            <a:ext cx="2482632" cy="41070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girişler</a:t>
            </a:r>
          </a:p>
        </p:txBody>
      </p:sp>
      <p:sp>
        <p:nvSpPr>
          <p:cNvPr id="17" name="Başlık 1">
            <a:extLst>
              <a:ext uri="{FF2B5EF4-FFF2-40B4-BE49-F238E27FC236}">
                <a16:creationId xmlns:a16="http://schemas.microsoft.com/office/drawing/2014/main" id="{FA6F5804-17A4-4D97-89F9-6C930D43DFF9}"/>
              </a:ext>
            </a:extLst>
          </p:cNvPr>
          <p:cNvSpPr txBox="1">
            <a:spLocks/>
          </p:cNvSpPr>
          <p:nvPr/>
        </p:nvSpPr>
        <p:spPr bwMode="black">
          <a:xfrm>
            <a:off x="9033321" y="1584587"/>
            <a:ext cx="2482632" cy="410709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çıkışlar</a:t>
            </a:r>
          </a:p>
        </p:txBody>
      </p:sp>
    </p:spTree>
    <p:extLst>
      <p:ext uri="{BB962C8B-B14F-4D97-AF65-F5344CB8AC3E}">
        <p14:creationId xmlns:p14="http://schemas.microsoft.com/office/powerpoint/2010/main" val="2030384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instruction_decoder</a:t>
            </a:r>
            <a:r>
              <a:rPr lang="tr-TR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Tasarım Gereksinimleri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Bu modülde giriş olarak 32 bitlik </a:t>
            </a:r>
            <a:r>
              <a:rPr lang="tr-TR" sz="1600" b="1" dirty="0" err="1"/>
              <a:t>instruction</a:t>
            </a:r>
            <a:r>
              <a:rPr lang="tr-TR" sz="1600" b="1" dirty="0"/>
              <a:t> </a:t>
            </a:r>
            <a:r>
              <a:rPr lang="tr-TR" sz="1600" b="1" dirty="0" err="1"/>
              <a:t>word’u</a:t>
            </a:r>
            <a:r>
              <a:rPr lang="tr-TR" sz="1600" b="1" dirty="0"/>
              <a:t> alınmaktadır.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Çıkışta ise </a:t>
            </a:r>
            <a:r>
              <a:rPr lang="tr-TR" sz="1600" b="1" dirty="0" err="1"/>
              <a:t>instruction’un</a:t>
            </a:r>
            <a:r>
              <a:rPr lang="tr-TR" sz="1600" b="1" dirty="0"/>
              <a:t> </a:t>
            </a:r>
            <a:r>
              <a:rPr lang="tr-TR" sz="1600" b="1" dirty="0" err="1"/>
              <a:t>parse</a:t>
            </a:r>
            <a:r>
              <a:rPr lang="tr-TR" sz="1600" b="1" dirty="0"/>
              <a:t> edilmiş hali, yani </a:t>
            </a:r>
            <a:r>
              <a:rPr lang="tr-TR" sz="1600" b="1" dirty="0" err="1"/>
              <a:t>decode</a:t>
            </a:r>
            <a:r>
              <a:rPr lang="tr-TR" sz="1600" b="1" dirty="0"/>
              <a:t> edilmiş hali çıkış olarak verilmektedir.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 err="1"/>
              <a:t>Opcode</a:t>
            </a:r>
            <a:r>
              <a:rPr lang="tr-TR" sz="1600" b="1" dirty="0"/>
              <a:t>, </a:t>
            </a:r>
            <a:r>
              <a:rPr lang="tr-TR" sz="1600" b="1" dirty="0" err="1"/>
              <a:t>instruction’un</a:t>
            </a:r>
            <a:r>
              <a:rPr lang="tr-TR" sz="1600" b="1" dirty="0"/>
              <a:t> ilk 7 bitini yani [6:0]’ı temsil etmekte.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Func3, </a:t>
            </a:r>
            <a:r>
              <a:rPr lang="tr-TR" sz="1600" b="1" dirty="0" err="1"/>
              <a:t>instruction’un</a:t>
            </a:r>
            <a:r>
              <a:rPr lang="tr-TR" sz="1600" b="1" dirty="0"/>
              <a:t> 14-12 bitleri arasını [14:12].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Func7, </a:t>
            </a:r>
            <a:r>
              <a:rPr lang="tr-TR" sz="1600" b="1" dirty="0" err="1"/>
              <a:t>instruction’un</a:t>
            </a:r>
            <a:r>
              <a:rPr lang="tr-TR" sz="1600" b="1" dirty="0"/>
              <a:t> 31-25 bitleri arasını [31:25].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 err="1"/>
              <a:t>Rd</a:t>
            </a:r>
            <a:r>
              <a:rPr lang="tr-TR" sz="1600" b="1" dirty="0"/>
              <a:t>, </a:t>
            </a:r>
            <a:r>
              <a:rPr lang="tr-TR" sz="1600" b="1" dirty="0" err="1"/>
              <a:t>instruction’un</a:t>
            </a:r>
            <a:r>
              <a:rPr lang="tr-TR" sz="1600" b="1" dirty="0"/>
              <a:t> 11-7 bitleri arasını [11:7].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RS1, </a:t>
            </a:r>
            <a:r>
              <a:rPr lang="tr-TR" sz="1600" b="1" dirty="0" err="1"/>
              <a:t>instruction’un</a:t>
            </a:r>
            <a:r>
              <a:rPr lang="tr-TR" sz="1600" b="1" dirty="0"/>
              <a:t> 19-15 bitleri arasını [19:15].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RS2, </a:t>
            </a:r>
            <a:r>
              <a:rPr lang="tr-TR" sz="1600" b="1" dirty="0" err="1"/>
              <a:t>instruction’un</a:t>
            </a:r>
            <a:r>
              <a:rPr lang="tr-TR" sz="1600" b="1" dirty="0"/>
              <a:t> 24-20 bitleri arasını [24:20].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Buna göre </a:t>
            </a:r>
            <a:r>
              <a:rPr lang="tr-TR" sz="1600" b="1" dirty="0" err="1"/>
              <a:t>instruction</a:t>
            </a:r>
            <a:r>
              <a:rPr lang="tr-TR" sz="1600" b="1" dirty="0"/>
              <a:t> sinyalini parçalayarak ilgili sinyallerin üzerlerine </a:t>
            </a:r>
            <a:r>
              <a:rPr lang="tr-TR" sz="1600" b="1" dirty="0" err="1"/>
              <a:t>system</a:t>
            </a:r>
            <a:r>
              <a:rPr lang="tr-TR" sz="1600" b="1" dirty="0"/>
              <a:t> </a:t>
            </a:r>
            <a:r>
              <a:rPr lang="tr-TR" sz="1600" b="1" dirty="0" err="1"/>
              <a:t>verilog</a:t>
            </a:r>
            <a:r>
              <a:rPr lang="tr-TR" sz="1600" b="1" dirty="0"/>
              <a:t> dilinde gerekli atama yapılmıştır.</a:t>
            </a:r>
            <a:endParaRPr lang="tr-T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br>
              <a:rPr lang="tr-TR"/>
            </a:br>
            <a:endParaRPr lang="tr-TR" dirty="0"/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88DA5CB7-7391-499A-814E-724D336B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88" y="2186818"/>
            <a:ext cx="5494496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2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800" b="1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instruction_decoder</a:t>
            </a:r>
            <a:r>
              <a:rPr lang="tr-TR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/>
              <a:t>Tasarım Gereksinimleri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Bu modülde giriş olarak 32 bitlik </a:t>
            </a:r>
            <a:r>
              <a:rPr lang="tr-TR" sz="1600" b="1" dirty="0" err="1"/>
              <a:t>instruction</a:t>
            </a:r>
            <a:r>
              <a:rPr lang="tr-TR" sz="1600" b="1" dirty="0"/>
              <a:t> </a:t>
            </a:r>
            <a:r>
              <a:rPr lang="tr-TR" sz="1600" b="1" dirty="0" err="1"/>
              <a:t>word’u</a:t>
            </a:r>
            <a:r>
              <a:rPr lang="tr-TR" sz="1600" b="1" dirty="0"/>
              <a:t> alınmaktadır.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Çıkışta ise </a:t>
            </a:r>
            <a:r>
              <a:rPr lang="tr-TR" sz="1600" b="1" dirty="0" err="1"/>
              <a:t>instruction’un</a:t>
            </a:r>
            <a:r>
              <a:rPr lang="tr-TR" sz="1600" b="1" dirty="0"/>
              <a:t> </a:t>
            </a:r>
            <a:r>
              <a:rPr lang="tr-TR" sz="1600" b="1" dirty="0" err="1"/>
              <a:t>parse</a:t>
            </a:r>
            <a:r>
              <a:rPr lang="tr-TR" sz="1600" b="1" dirty="0"/>
              <a:t> edilmiş hali, yani </a:t>
            </a:r>
            <a:r>
              <a:rPr lang="tr-TR" sz="1600" b="1" dirty="0" err="1"/>
              <a:t>decode</a:t>
            </a:r>
            <a:r>
              <a:rPr lang="tr-TR" sz="1600" b="1" dirty="0"/>
              <a:t> edilmiş hali çıkış olarak verilmektedir.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 err="1"/>
              <a:t>Opcode</a:t>
            </a:r>
            <a:r>
              <a:rPr lang="tr-TR" sz="1600" b="1" dirty="0"/>
              <a:t>, </a:t>
            </a:r>
            <a:r>
              <a:rPr lang="tr-TR" sz="1600" b="1" dirty="0" err="1"/>
              <a:t>instruction’un</a:t>
            </a:r>
            <a:r>
              <a:rPr lang="tr-TR" sz="1600" b="1" dirty="0"/>
              <a:t> ilk 7 bitini yani [6:0]’ı temsil etmekte.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Func3, </a:t>
            </a:r>
            <a:r>
              <a:rPr lang="tr-TR" sz="1600" b="1" dirty="0" err="1"/>
              <a:t>instruction’un</a:t>
            </a:r>
            <a:r>
              <a:rPr lang="tr-TR" sz="1600" b="1" dirty="0"/>
              <a:t> 14-12 bitleri arasını [14:12].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Func7, </a:t>
            </a:r>
            <a:r>
              <a:rPr lang="tr-TR" sz="1600" b="1" dirty="0" err="1"/>
              <a:t>instruction’un</a:t>
            </a:r>
            <a:r>
              <a:rPr lang="tr-TR" sz="1600" b="1" dirty="0"/>
              <a:t> 31-25 bitleri arasını [31:25].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 err="1"/>
              <a:t>Rd</a:t>
            </a:r>
            <a:r>
              <a:rPr lang="tr-TR" sz="1600" b="1" dirty="0"/>
              <a:t>, </a:t>
            </a:r>
            <a:r>
              <a:rPr lang="tr-TR" sz="1600" b="1" dirty="0" err="1"/>
              <a:t>instruction’un</a:t>
            </a:r>
            <a:r>
              <a:rPr lang="tr-TR" sz="1600" b="1" dirty="0"/>
              <a:t> 11-7 bitleri arasını [11:7].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RS1, </a:t>
            </a:r>
            <a:r>
              <a:rPr lang="tr-TR" sz="1600" b="1" dirty="0" err="1"/>
              <a:t>instruction’un</a:t>
            </a:r>
            <a:r>
              <a:rPr lang="tr-TR" sz="1600" b="1" dirty="0"/>
              <a:t> 19-15 bitleri arasını [19:15].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RS2, </a:t>
            </a:r>
            <a:r>
              <a:rPr lang="tr-TR" sz="1600" b="1" dirty="0" err="1"/>
              <a:t>instruction’un</a:t>
            </a:r>
            <a:r>
              <a:rPr lang="tr-TR" sz="1600" b="1" dirty="0"/>
              <a:t> 24-20 bitleri arasını [24:20].</a:t>
            </a:r>
          </a:p>
          <a:p>
            <a:pPr algn="l"/>
            <a:endParaRPr lang="tr-TR" sz="1600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sz="1600" b="1" dirty="0"/>
              <a:t>Buna göre </a:t>
            </a:r>
            <a:r>
              <a:rPr lang="tr-TR" sz="1600" b="1" dirty="0" err="1"/>
              <a:t>instruction</a:t>
            </a:r>
            <a:r>
              <a:rPr lang="tr-TR" sz="1600" b="1" dirty="0"/>
              <a:t> sinyalini parçalayarak ilgili sinyallerin üzerlerine </a:t>
            </a:r>
            <a:r>
              <a:rPr lang="tr-TR" sz="1600" b="1" dirty="0" err="1"/>
              <a:t>system</a:t>
            </a:r>
            <a:r>
              <a:rPr lang="tr-TR" sz="1600" b="1" dirty="0"/>
              <a:t> </a:t>
            </a:r>
            <a:r>
              <a:rPr lang="tr-TR" sz="1600" b="1" dirty="0" err="1"/>
              <a:t>verilog</a:t>
            </a:r>
            <a:r>
              <a:rPr lang="tr-TR" sz="1600" b="1" dirty="0"/>
              <a:t> dilinde gerekli atama yapılmıştır.</a:t>
            </a:r>
            <a:endParaRPr lang="tr-T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600" dirty="0"/>
          </a:p>
        </p:txBody>
      </p:sp>
      <p:pic>
        <p:nvPicPr>
          <p:cNvPr id="3" name="Resim 2" descr="metin, tablo içeren bir resim&#10;&#10;Açıklama otomatik olarak oluşturuldu">
            <a:extLst>
              <a:ext uri="{FF2B5EF4-FFF2-40B4-BE49-F238E27FC236}">
                <a16:creationId xmlns:a16="http://schemas.microsoft.com/office/drawing/2014/main" id="{C29F0424-B85C-43DB-B8D1-FC9215585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70" y="1226927"/>
            <a:ext cx="3802485" cy="549387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7642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c807e7e-5243-4d0a-b179-ff78363051c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BC2B318E9A976541906F1CDC481059B8" ma:contentTypeVersion="10" ma:contentTypeDescription="Yeni belge oluşturun." ma:contentTypeScope="" ma:versionID="d5464484fbedecdb776eeb1a11145f9c">
  <xsd:schema xmlns:xsd="http://www.w3.org/2001/XMLSchema" xmlns:xs="http://www.w3.org/2001/XMLSchema" xmlns:p="http://schemas.microsoft.com/office/2006/metadata/properties" xmlns:ns2="9c807e7e-5243-4d0a-b179-ff78363051c2" targetNamespace="http://schemas.microsoft.com/office/2006/metadata/properties" ma:root="true" ma:fieldsID="1b3cb75b871d5099430e6657351574a9" ns2:_="">
    <xsd:import namespace="9c807e7e-5243-4d0a-b179-ff78363051c2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07e7e-5243-4d0a-b179-ff78363051c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3CF914-CEA8-44E0-AC54-3F20ECA8B890}">
  <ds:schemaRefs>
    <ds:schemaRef ds:uri="http://schemas.microsoft.com/office/2006/metadata/properties"/>
    <ds:schemaRef ds:uri="http://schemas.microsoft.com/office/infopath/2007/PartnerControls"/>
    <ds:schemaRef ds:uri="9c807e7e-5243-4d0a-b179-ff78363051c2"/>
  </ds:schemaRefs>
</ds:datastoreItem>
</file>

<file path=customXml/itemProps2.xml><?xml version="1.0" encoding="utf-8"?>
<ds:datastoreItem xmlns:ds="http://schemas.openxmlformats.org/officeDocument/2006/customXml" ds:itemID="{05F055DD-A474-4830-ABDF-4158AA29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807e7e-5243-4d0a-b179-ff78363051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0924A0-0689-4AF2-9EB5-F9C85569F5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1272</Words>
  <Application>Microsoft Office PowerPoint</Application>
  <PresentationFormat>Geniş ekran</PresentationFormat>
  <Paragraphs>289</Paragraphs>
  <Slides>20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4" baseType="lpstr">
      <vt:lpstr>Arial</vt:lpstr>
      <vt:lpstr>Calibri</vt:lpstr>
      <vt:lpstr>Gill Sans MT</vt:lpstr>
      <vt:lpstr>Paket</vt:lpstr>
      <vt:lpstr>RISC-v TABANLI İŞLEMCİ TASARIMI</vt:lpstr>
      <vt:lpstr>PROJENİN TANIMI VE AMACI</vt:lpstr>
      <vt:lpstr> </vt:lpstr>
      <vt:lpstr>Rısc-v İŞLEMCİSİ tepe modülü ve test(Similasyon) dosyası</vt:lpstr>
      <vt:lpstr>Tasarımı yapılacak olan alu ve instruction_decoder modülleri singlecycle_datapath içerisindedir. </vt:lpstr>
      <vt:lpstr>PowerPoint Sunusu</vt:lpstr>
      <vt:lpstr>PowerPoint Sunusu</vt:lpstr>
      <vt:lpstr>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SONUÇLAR VE KAZANIMLAR</vt:lpstr>
      <vt:lpstr>Bizi DİNLEDİĞİNİZ İÇİN TEŞEKKÜR EDERİz.</vt:lpstr>
      <vt:lpstr>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KULLANARAK 9 KOMUTLUK İŞLEMCİ (FB-CPU) RTL TASARIMI</dc:title>
  <dc:creator>Recep GEMALMAZ</dc:creator>
  <cp:lastModifiedBy>Recep Gemalmaz</cp:lastModifiedBy>
  <cp:revision>1</cp:revision>
  <dcterms:created xsi:type="dcterms:W3CDTF">2020-12-21T15:51:56Z</dcterms:created>
  <dcterms:modified xsi:type="dcterms:W3CDTF">2021-05-17T20:56:55Z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0x010100BC2B318E9A976541906F1CDC481059B8</vt:lpwstr>
  </property>
</Properties>
</file>